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81" r:id="rId15"/>
    <p:sldId id="283" r:id="rId16"/>
    <p:sldId id="284" r:id="rId17"/>
    <p:sldId id="268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2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003E"/>
    <a:srgbClr val="FFFFFF"/>
    <a:srgbClr val="9E6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74D13F-EB1B-4620-BD73-C48E2E2EB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DCB6D5-383C-479F-85E6-E9B315A2F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14BDD0-FE80-4735-9B97-1CB1FA919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5B60-64D0-40EF-B6EC-A557D7FF2FBC}" type="datetimeFigureOut">
              <a:rPr lang="es-ES" smtClean="0"/>
              <a:t>05/02/2021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57F5D-5AB7-452F-82F5-B764EF50D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AD2EF7-032E-4571-8009-B0E5DFBB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BCBF-4448-4AF3-BDE1-158F68CCC8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417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9A293E-BA79-4ADC-ADBA-505DA75FB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61E388-D66A-4C58-A77F-DF3227360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E1344A-ACC6-4D1B-BC66-BC873A53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5B60-64D0-40EF-B6EC-A557D7FF2FBC}" type="datetimeFigureOut">
              <a:rPr lang="es-ES" smtClean="0"/>
              <a:t>05/02/2021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C061E2-66C3-4AAA-9D91-A77D857D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6D333E-4EF9-4011-8406-5C94F6C4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BCBF-4448-4AF3-BDE1-158F68CCC8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129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BD54954-79D3-4816-994D-A06D85448B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2852C8-42BD-4F65-B1CD-8B1194D4C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FFE4E3-FA7D-40A8-AAD0-D1C576B7C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5B60-64D0-40EF-B6EC-A557D7FF2FBC}" type="datetimeFigureOut">
              <a:rPr lang="es-ES" smtClean="0"/>
              <a:t>05/02/2021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B563A9-65E7-443F-B851-42613A80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299644-7931-4F9C-9039-672602D6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BCBF-4448-4AF3-BDE1-158F68CCC8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8694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80B827-D72F-4F00-AE36-229631DFF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1B5CCF-14E2-4FD4-B13F-10DCFB054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511F21-2A00-43A8-8A9C-96FBCCB5D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5B60-64D0-40EF-B6EC-A557D7FF2FBC}" type="datetimeFigureOut">
              <a:rPr lang="es-ES" smtClean="0"/>
              <a:t>05/02/2021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30081A-DAE1-44F1-A642-2C3A94DF2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56E905-EDA1-40D3-BE11-FEE5E13A4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BCBF-4448-4AF3-BDE1-158F68CCC8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4548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5D1C9-0214-4775-A9B5-6606FCB4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BEE151-6720-41EE-B138-C4EC936B1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68E947-EB96-4345-A838-DF5DAA2A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5B60-64D0-40EF-B6EC-A557D7FF2FBC}" type="datetimeFigureOut">
              <a:rPr lang="es-ES" smtClean="0"/>
              <a:t>05/02/2021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BB433C-A167-4D28-91A6-555E79E37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ABD5F3-ADDD-406F-B629-68387611F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BCBF-4448-4AF3-BDE1-158F68CCC8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57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B5A7A3-2F19-4EED-B1A9-126AB3568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0738DE-C184-430A-9C44-D2A8D99FE7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75C0A2-8AC0-4F07-8D4D-C98ABFD1F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66368F-A53C-40F4-96F0-5996840D6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5B60-64D0-40EF-B6EC-A557D7FF2FBC}" type="datetimeFigureOut">
              <a:rPr lang="es-ES" smtClean="0"/>
              <a:t>05/02/2021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7A4B5D-C66A-4649-9607-95AD53C61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23CAE2-6A28-4E2E-9F69-3440E320D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BCBF-4448-4AF3-BDE1-158F68CCC8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978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F7C93-8B50-4BB4-A50A-18B4B726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34A3DE-A4A8-4205-9A9E-B8CAB05A4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0EA1A7-CAC2-4B67-AF6A-B7BC8F8F0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174D508-6B87-4F3E-ACD2-4FC52E1DE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FAA3A77-961B-46B1-98EB-F7AD08849E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37B296D-071D-4B1C-9F2A-49EBB08EB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5B60-64D0-40EF-B6EC-A557D7FF2FBC}" type="datetimeFigureOut">
              <a:rPr lang="es-ES" smtClean="0"/>
              <a:t>05/02/2021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30F4975-5D4A-4A01-9C92-E7BBA6A8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F6E1F3E-5628-435C-9D97-BA215B12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BCBF-4448-4AF3-BDE1-158F68CCC8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652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DA7D2-B688-41B1-87FC-86C94FD72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767A392-D7C2-452B-9D77-0791D7D23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5B60-64D0-40EF-B6EC-A557D7FF2FBC}" type="datetimeFigureOut">
              <a:rPr lang="es-ES" smtClean="0"/>
              <a:t>05/02/2021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19B8C2-5672-4A16-9D44-8F58525EC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7B5BE98-FF27-43CD-8407-1EBE428D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BCBF-4448-4AF3-BDE1-158F68CCC8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452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4ACDD97-EDD2-4E07-BE13-E224478D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5B60-64D0-40EF-B6EC-A557D7FF2FBC}" type="datetimeFigureOut">
              <a:rPr lang="es-ES" smtClean="0"/>
              <a:t>05/02/2021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ECA38F1-B361-48CE-A1FB-1EC45B7DE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9DAD61-3B05-412F-A28B-672ED1F0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BCBF-4448-4AF3-BDE1-158F68CCC8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0119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34CF2-931A-4EFD-A859-B23FABDA6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7991E5-B037-4139-A8C0-32905D51A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EBBB474-2B37-4078-820B-78B11DCC3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0BC96E-B63B-41E7-BA7A-1A9236D1E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5B60-64D0-40EF-B6EC-A557D7FF2FBC}" type="datetimeFigureOut">
              <a:rPr lang="es-ES" smtClean="0"/>
              <a:t>05/02/2021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AAC041-9F2A-4708-9D0E-DC05E6DA6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C1E126-CB11-494B-A979-D24BE98E4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BCBF-4448-4AF3-BDE1-158F68CCC8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6230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5EC3C-2F23-48A0-8578-447DBE7D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C9C3BF3-F9DE-43C9-B064-5E287FFA1B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F9E4C0-3DC6-419B-BB43-C252A671F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AC605A-3CAD-4A2F-8264-B6F6ED8AB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5B60-64D0-40EF-B6EC-A557D7FF2FBC}" type="datetimeFigureOut">
              <a:rPr lang="es-ES" smtClean="0"/>
              <a:t>05/02/2021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04CF7B-6738-4C7F-B974-4FF050672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1A93DE-BCA8-41CD-ADE7-EB96E92F7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BCBF-4448-4AF3-BDE1-158F68CCC8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22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079D077-CC77-4371-9F24-27815C58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1EC89E-1718-4D74-9C99-6D153B949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1B5E03-D6EA-4E69-90C1-F097DCE80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B5B60-64D0-40EF-B6EC-A557D7FF2FBC}" type="datetimeFigureOut">
              <a:rPr lang="es-ES" smtClean="0"/>
              <a:t>05/02/2021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DFE7EB-B383-435D-9D70-55814DDEE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D6ABE3-56CB-4933-BE66-117D332C5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4BCBF-4448-4AF3-BDE1-158F68CCC8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94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5.sv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jp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sv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sv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30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sv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sv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svg"/><Relationship Id="rId7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42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sv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45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.sv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48.jp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svg"/><Relationship Id="rId7" Type="http://schemas.openxmlformats.org/officeDocument/2006/relationships/audio" Target="../media/audio2.wav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.sv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55.pn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.sv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58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.svg"/><Relationship Id="rId7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61.png"/><Relationship Id="rId4" Type="http://schemas.openxmlformats.org/officeDocument/2006/relationships/audio" Target="../media/audio3.wav"/><Relationship Id="rId9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svg"/><Relationship Id="rId7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65.png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0.png"/><Relationship Id="rId11" Type="http://schemas.openxmlformats.org/officeDocument/2006/relationships/image" Target="../media/image75.gif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49BC28F-730E-4FB8-9AD6-E08B00FF7C36}"/>
              </a:ext>
            </a:extLst>
          </p:cNvPr>
          <p:cNvSpPr>
            <a:spLocks noGrp="1"/>
          </p:cNvSpPr>
          <p:nvPr/>
        </p:nvSpPr>
        <p:spPr>
          <a:xfrm>
            <a:off x="1524000" y="96530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9E6FAE"/>
                </a:solidFill>
              </a:rPr>
              <a:t>Articulación</a:t>
            </a:r>
            <a:br>
              <a:rPr lang="es-ES" dirty="0">
                <a:solidFill>
                  <a:srgbClr val="9E6FAE"/>
                </a:solidFill>
              </a:rPr>
            </a:br>
            <a:r>
              <a:rPr lang="es-ES" sz="1400" spc="300" dirty="0">
                <a:solidFill>
                  <a:srgbClr val="9E6FAE"/>
                </a:solidFill>
              </a:rPr>
              <a:t>(Logopedia)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4F3DF3BE-1CFB-4D17-B092-103C5695EFB1}"/>
              </a:ext>
            </a:extLst>
          </p:cNvPr>
          <p:cNvSpPr>
            <a:spLocks noGrp="1"/>
          </p:cNvSpPr>
          <p:nvPr/>
        </p:nvSpPr>
        <p:spPr>
          <a:xfrm>
            <a:off x="1524000" y="344498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rgbClr val="402252"/>
                </a:solidFill>
              </a:rPr>
              <a:t>Sílaba /t/</a:t>
            </a:r>
          </a:p>
        </p:txBody>
      </p:sp>
      <p:pic>
        <p:nvPicPr>
          <p:cNvPr id="6" name="Gráfico 3">
            <a:extLst>
              <a:ext uri="{FF2B5EF4-FFF2-40B4-BE49-F238E27FC236}">
                <a16:creationId xmlns:a16="http://schemas.microsoft.com/office/drawing/2014/main" id="{773F210A-8CDB-432E-987A-78DADC2B2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4214" y="4247273"/>
            <a:ext cx="1883570" cy="164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62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57DFC5A-B6E1-4D06-A882-F884BE321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63" y="813228"/>
            <a:ext cx="4958237" cy="453601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1B4D8915-5135-4929-97B2-5FE7644F5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25" y="5528625"/>
            <a:ext cx="1329375" cy="13293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3FFCBFA-3B40-4000-AB05-FE72B527FD4C}"/>
              </a:ext>
            </a:extLst>
          </p:cNvPr>
          <p:cNvSpPr/>
          <p:nvPr/>
        </p:nvSpPr>
        <p:spPr>
          <a:xfrm>
            <a:off x="7278624" y="2843783"/>
            <a:ext cx="3767328" cy="1170432"/>
          </a:xfrm>
          <a:prstGeom prst="rect">
            <a:avLst/>
          </a:prstGeom>
          <a:solidFill>
            <a:srgbClr val="9E6FAE"/>
          </a:solidFill>
          <a:ln>
            <a:solidFill>
              <a:srgbClr val="3E0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9FAEA7-7315-4855-BC82-709EFB81A526}"/>
              </a:ext>
            </a:extLst>
          </p:cNvPr>
          <p:cNvSpPr txBox="1"/>
          <p:nvPr/>
        </p:nvSpPr>
        <p:spPr>
          <a:xfrm>
            <a:off x="7895844" y="2967334"/>
            <a:ext cx="253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rgbClr val="3E003E"/>
                </a:solidFill>
              </a:rPr>
              <a:t>Ta</a:t>
            </a:r>
            <a:r>
              <a:rPr lang="es-ES" sz="5400" dirty="0">
                <a:solidFill>
                  <a:srgbClr val="FFFFFF"/>
                </a:solidFill>
              </a:rPr>
              <a:t>rta</a:t>
            </a:r>
          </a:p>
        </p:txBody>
      </p:sp>
    </p:spTree>
    <p:extLst>
      <p:ext uri="{BB962C8B-B14F-4D97-AF65-F5344CB8AC3E}">
        <p14:creationId xmlns:p14="http://schemas.microsoft.com/office/powerpoint/2010/main" val="340535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9DF8226-1917-4E83-9FC9-BF8D30BB6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92" y="833271"/>
            <a:ext cx="5041392" cy="5191458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6C66179D-808E-45ED-8FAD-034B0DBBB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25" y="5528625"/>
            <a:ext cx="1329375" cy="13293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7245CA8-50EE-4E57-B7F8-6F85BF518067}"/>
              </a:ext>
            </a:extLst>
          </p:cNvPr>
          <p:cNvSpPr/>
          <p:nvPr/>
        </p:nvSpPr>
        <p:spPr>
          <a:xfrm>
            <a:off x="1866900" y="2843784"/>
            <a:ext cx="3767328" cy="1170432"/>
          </a:xfrm>
          <a:prstGeom prst="rect">
            <a:avLst/>
          </a:prstGeom>
          <a:solidFill>
            <a:srgbClr val="9E6FAE"/>
          </a:solidFill>
          <a:ln>
            <a:solidFill>
              <a:srgbClr val="3E0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3FA6A1-8E2A-4A17-B07E-2AFCB448D566}"/>
              </a:ext>
            </a:extLst>
          </p:cNvPr>
          <p:cNvSpPr txBox="1"/>
          <p:nvPr/>
        </p:nvSpPr>
        <p:spPr>
          <a:xfrm>
            <a:off x="2484120" y="2967335"/>
            <a:ext cx="253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</a:rPr>
              <a:t>Pa</a:t>
            </a:r>
            <a:r>
              <a:rPr lang="es-ES" sz="5400" b="1" dirty="0">
                <a:solidFill>
                  <a:srgbClr val="3E003E"/>
                </a:solidFill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289109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B2DF41AB-819E-4B84-A949-9075FE619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25" y="5528625"/>
            <a:ext cx="1329375" cy="13293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31940FE-041C-4B0A-B943-1C32A86A4B55}"/>
              </a:ext>
            </a:extLst>
          </p:cNvPr>
          <p:cNvSpPr/>
          <p:nvPr/>
        </p:nvSpPr>
        <p:spPr>
          <a:xfrm>
            <a:off x="7278624" y="2843783"/>
            <a:ext cx="3767328" cy="1170432"/>
          </a:xfrm>
          <a:prstGeom prst="rect">
            <a:avLst/>
          </a:prstGeom>
          <a:solidFill>
            <a:srgbClr val="9E6FAE"/>
          </a:solidFill>
          <a:ln>
            <a:solidFill>
              <a:srgbClr val="3E0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673FCE-F591-40F5-857B-B6F540A6ADA0}"/>
              </a:ext>
            </a:extLst>
          </p:cNvPr>
          <p:cNvSpPr txBox="1"/>
          <p:nvPr/>
        </p:nvSpPr>
        <p:spPr>
          <a:xfrm>
            <a:off x="7895844" y="2967334"/>
            <a:ext cx="253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rgbClr val="3E003E"/>
                </a:solidFill>
              </a:rPr>
              <a:t>To</a:t>
            </a:r>
            <a:r>
              <a:rPr lang="es-ES" sz="5400" dirty="0">
                <a:solidFill>
                  <a:srgbClr val="FFFFFF"/>
                </a:solidFill>
              </a:rPr>
              <a:t>alla</a:t>
            </a:r>
          </a:p>
        </p:txBody>
      </p:sp>
      <p:pic>
        <p:nvPicPr>
          <p:cNvPr id="8" name="Imagen 7" descr="Imagen que contiene silla, camiseta&#10;&#10;Descripción generada automáticamente">
            <a:extLst>
              <a:ext uri="{FF2B5EF4-FFF2-40B4-BE49-F238E27FC236}">
                <a16:creationId xmlns:a16="http://schemas.microsoft.com/office/drawing/2014/main" id="{8D68CD46-2DCF-4ED1-A880-58B55BAC0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01" y="836612"/>
            <a:ext cx="5275446" cy="518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1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0F75AF18-A310-462C-B6C5-2F7F36326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25" y="5528625"/>
            <a:ext cx="1329375" cy="1329375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A154B2B3-806B-43A2-9DA7-05D9EA8B4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760" y="1217551"/>
            <a:ext cx="5967985" cy="485831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66E6744-E117-478D-958C-B4E9F8AB3C40}"/>
              </a:ext>
            </a:extLst>
          </p:cNvPr>
          <p:cNvSpPr/>
          <p:nvPr/>
        </p:nvSpPr>
        <p:spPr>
          <a:xfrm>
            <a:off x="1202212" y="2843784"/>
            <a:ext cx="3767328" cy="1170432"/>
          </a:xfrm>
          <a:prstGeom prst="rect">
            <a:avLst/>
          </a:prstGeom>
          <a:solidFill>
            <a:srgbClr val="9E6FAE"/>
          </a:solidFill>
          <a:ln>
            <a:solidFill>
              <a:srgbClr val="3E0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18EA39-E4BA-436D-ACE8-F0C8E10958AF}"/>
              </a:ext>
            </a:extLst>
          </p:cNvPr>
          <p:cNvSpPr txBox="1"/>
          <p:nvPr/>
        </p:nvSpPr>
        <p:spPr>
          <a:xfrm>
            <a:off x="1819432" y="2967335"/>
            <a:ext cx="253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</a:rPr>
              <a:t>Mo</a:t>
            </a:r>
            <a:r>
              <a:rPr lang="es-ES" sz="5400" b="1" dirty="0">
                <a:solidFill>
                  <a:srgbClr val="3E003E"/>
                </a:solidFill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13748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5B54CF0-4F25-4761-B3D4-4654DEEE03E1}"/>
              </a:ext>
            </a:extLst>
          </p:cNvPr>
          <p:cNvSpPr/>
          <p:nvPr/>
        </p:nvSpPr>
        <p:spPr>
          <a:xfrm>
            <a:off x="7278624" y="2843783"/>
            <a:ext cx="3767328" cy="1170432"/>
          </a:xfrm>
          <a:prstGeom prst="rect">
            <a:avLst/>
          </a:prstGeom>
          <a:solidFill>
            <a:srgbClr val="9E6FAE"/>
          </a:solidFill>
          <a:ln>
            <a:solidFill>
              <a:srgbClr val="3E0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7E7963-9F4E-477D-9CB1-154B0E129B49}"/>
              </a:ext>
            </a:extLst>
          </p:cNvPr>
          <p:cNvSpPr txBox="1"/>
          <p:nvPr/>
        </p:nvSpPr>
        <p:spPr>
          <a:xfrm>
            <a:off x="7895844" y="2967334"/>
            <a:ext cx="253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rgbClr val="3E003E"/>
                </a:solidFill>
              </a:rPr>
              <a:t>Ta</a:t>
            </a:r>
            <a:r>
              <a:rPr lang="es-ES" sz="5400" dirty="0">
                <a:solidFill>
                  <a:srgbClr val="FFFFFF"/>
                </a:solidFill>
              </a:rPr>
              <a:t>za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C5A3FA65-B59A-4EAE-A9EB-E75A540B3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25" y="5528625"/>
            <a:ext cx="1329375" cy="1329375"/>
          </a:xfrm>
          <a:prstGeom prst="rect">
            <a:avLst/>
          </a:prstGeom>
        </p:spPr>
      </p:pic>
      <p:pic>
        <p:nvPicPr>
          <p:cNvPr id="9" name="Imagen 8" descr="Icono&#10;&#10;Descripción generada automáticamente con confianza media">
            <a:extLst>
              <a:ext uri="{FF2B5EF4-FFF2-40B4-BE49-F238E27FC236}">
                <a16:creationId xmlns:a16="http://schemas.microsoft.com/office/drawing/2014/main" id="{334C6F56-C9E9-46A0-8E77-2071C5C7A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24" y="1248256"/>
            <a:ext cx="5796775" cy="379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545E9AAD-DDDD-4B3D-A23D-78F72D064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25" y="5528625"/>
            <a:ext cx="1329375" cy="132937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BB24CAC-A6AF-47DC-8169-344469EDB259}"/>
              </a:ext>
            </a:extLst>
          </p:cNvPr>
          <p:cNvSpPr/>
          <p:nvPr/>
        </p:nvSpPr>
        <p:spPr>
          <a:xfrm>
            <a:off x="1202212" y="2843784"/>
            <a:ext cx="3767328" cy="1170432"/>
          </a:xfrm>
          <a:prstGeom prst="rect">
            <a:avLst/>
          </a:prstGeom>
          <a:solidFill>
            <a:srgbClr val="9E6FAE"/>
          </a:solidFill>
          <a:ln>
            <a:solidFill>
              <a:srgbClr val="3E0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867470-12CA-4072-BBCA-2115BC596B5C}"/>
              </a:ext>
            </a:extLst>
          </p:cNvPr>
          <p:cNvSpPr txBox="1"/>
          <p:nvPr/>
        </p:nvSpPr>
        <p:spPr>
          <a:xfrm>
            <a:off x="1819432" y="2967335"/>
            <a:ext cx="253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</a:rPr>
              <a:t>Bo</a:t>
            </a:r>
            <a:r>
              <a:rPr lang="es-ES" sz="5400" b="1" dirty="0">
                <a:solidFill>
                  <a:srgbClr val="3E003E"/>
                </a:solidFill>
              </a:rPr>
              <a:t>ta</a:t>
            </a:r>
          </a:p>
        </p:txBody>
      </p:sp>
      <p:pic>
        <p:nvPicPr>
          <p:cNvPr id="6" name="Imagen 5" descr="Imagen que contiene taza, ropa, tabla, café&#10;&#10;Descripción generada automáticamente">
            <a:extLst>
              <a:ext uri="{FF2B5EF4-FFF2-40B4-BE49-F238E27FC236}">
                <a16:creationId xmlns:a16="http://schemas.microsoft.com/office/drawing/2014/main" id="{CCD98DB7-4A23-4541-B93D-F48865AA0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54" y="1222309"/>
            <a:ext cx="4373579" cy="48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C2BA035-9E18-4E2C-9E35-DEFF7076EF7B}"/>
              </a:ext>
            </a:extLst>
          </p:cNvPr>
          <p:cNvSpPr/>
          <p:nvPr/>
        </p:nvSpPr>
        <p:spPr>
          <a:xfrm>
            <a:off x="7278624" y="2843783"/>
            <a:ext cx="3767328" cy="1170432"/>
          </a:xfrm>
          <a:prstGeom prst="rect">
            <a:avLst/>
          </a:prstGeom>
          <a:solidFill>
            <a:srgbClr val="9E6FAE"/>
          </a:solidFill>
          <a:ln>
            <a:solidFill>
              <a:srgbClr val="3E0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1A56FEC-C197-4FC5-9B78-BE66F371FB95}"/>
              </a:ext>
            </a:extLst>
          </p:cNvPr>
          <p:cNvSpPr txBox="1"/>
          <p:nvPr/>
        </p:nvSpPr>
        <p:spPr>
          <a:xfrm>
            <a:off x="7895844" y="2967334"/>
            <a:ext cx="253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rgbClr val="3E003E"/>
                </a:solidFill>
              </a:rPr>
              <a:t>Te</a:t>
            </a:r>
            <a:r>
              <a:rPr lang="es-ES" sz="5400" dirty="0">
                <a:solidFill>
                  <a:srgbClr val="FFFFFF"/>
                </a:solidFill>
              </a:rPr>
              <a:t>la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3CAD11E-ABCF-4518-82FD-F77909C35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25" y="5528625"/>
            <a:ext cx="1329375" cy="1329375"/>
          </a:xfrm>
          <a:prstGeom prst="rect">
            <a:avLst/>
          </a:prstGeom>
        </p:spPr>
      </p:pic>
      <p:pic>
        <p:nvPicPr>
          <p:cNvPr id="6" name="Imagen 5" descr="Imagen que contiene Icono&#10;&#10;Descripción generada automáticamente">
            <a:extLst>
              <a:ext uri="{FF2B5EF4-FFF2-40B4-BE49-F238E27FC236}">
                <a16:creationId xmlns:a16="http://schemas.microsoft.com/office/drawing/2014/main" id="{AF3D0F93-FC42-45E5-9C25-392E2F0D0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8" y="1485122"/>
            <a:ext cx="7259216" cy="362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AF5C789F-0D3B-40E9-95E4-41F9BF789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9725" y="0"/>
            <a:ext cx="1329375" cy="1329375"/>
          </a:xfrm>
          <a:prstGeom prst="rect">
            <a:avLst/>
          </a:prstGeom>
        </p:spPr>
      </p:pic>
      <p:sp>
        <p:nvSpPr>
          <p:cNvPr id="3" name="Flecha: a la derecha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9F52EE-216E-482D-B46D-3F942DB2ED55}"/>
              </a:ext>
            </a:extLst>
          </p:cNvPr>
          <p:cNvSpPr/>
          <p:nvPr/>
        </p:nvSpPr>
        <p:spPr>
          <a:xfrm>
            <a:off x="10060491" y="5858452"/>
            <a:ext cx="1384540" cy="685800"/>
          </a:xfrm>
          <a:prstGeom prst="righ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Flecha: hacia la izquierda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DF3C01A-2F02-480D-84B2-28D12555F247}"/>
              </a:ext>
            </a:extLst>
          </p:cNvPr>
          <p:cNvSpPr/>
          <p:nvPr/>
        </p:nvSpPr>
        <p:spPr>
          <a:xfrm>
            <a:off x="904108" y="5988626"/>
            <a:ext cx="1047750" cy="469308"/>
          </a:xfrm>
          <a:prstGeom prst="lef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9E4532-D294-4C7B-B761-8CDE72EF45F1}"/>
              </a:ext>
            </a:extLst>
          </p:cNvPr>
          <p:cNvSpPr txBox="1"/>
          <p:nvPr/>
        </p:nvSpPr>
        <p:spPr>
          <a:xfrm>
            <a:off x="3227266" y="249188"/>
            <a:ext cx="5737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latin typeface="FLOTTA" panose="02000500000000000000" pitchFamily="2" charset="0"/>
              </a:rPr>
              <a:t>¿Dónde está </a:t>
            </a:r>
            <a:r>
              <a:rPr lang="es-ES" sz="4800" dirty="0">
                <a:highlight>
                  <a:srgbClr val="FFFF00"/>
                </a:highlight>
                <a:latin typeface="FLOTTA" panose="02000500000000000000" pitchFamily="2" charset="0"/>
              </a:rPr>
              <a:t>el tomate</a:t>
            </a:r>
            <a:r>
              <a:rPr lang="es-ES" sz="4800" dirty="0">
                <a:latin typeface="FLOTTA" panose="02000500000000000000" pitchFamily="2" charset="0"/>
              </a:rPr>
              <a:t>?</a:t>
            </a:r>
          </a:p>
        </p:txBody>
      </p:sp>
      <p:pic>
        <p:nvPicPr>
          <p:cNvPr id="7" name="Imagen 6" descr="Un tomate en un fondo negro&#10;&#10;Descripción generada automáticamente">
            <a:hlinkClick r:id="" action="ppaction://noaction">
              <a:snd r:embed="rId4" name="Happy Kids - Sound Effect [Perfect Cut].wav"/>
            </a:hlinkClick>
            <a:extLst>
              <a:ext uri="{FF2B5EF4-FFF2-40B4-BE49-F238E27FC236}">
                <a16:creationId xmlns:a16="http://schemas.microsoft.com/office/drawing/2014/main" id="{6CC07B62-861F-4154-8DDE-C1686CBA4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199" y="1879413"/>
            <a:ext cx="3024485" cy="3429000"/>
          </a:xfrm>
          <a:prstGeom prst="rect">
            <a:avLst/>
          </a:prstGeom>
        </p:spPr>
      </p:pic>
      <p:pic>
        <p:nvPicPr>
          <p:cNvPr id="8" name="Gráfico 7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FC45B1EF-81DB-447E-B5DB-D35F33F48A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108" y="1433649"/>
            <a:ext cx="2324372" cy="3714750"/>
          </a:xfrm>
          <a:prstGeom prst="rect">
            <a:avLst/>
          </a:prstGeom>
        </p:spPr>
      </p:pic>
      <p:pic>
        <p:nvPicPr>
          <p:cNvPr id="10" name="Imagen 9" descr="Imagen que contiene contenedor, cesta&#10;&#10;Descripción generada automáticamente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ED2EB31A-D240-4EA0-BFD9-400C79D98F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104" y="2498808"/>
            <a:ext cx="3985485" cy="382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70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caricatura de una persona&#10;&#10;Descripción generada automáticamente con confianza baja">
            <a:hlinkClick r:id="" action="ppaction://noaction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E3F2E672-F54B-4DFF-838F-28FB63561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1" y="292766"/>
            <a:ext cx="3329909" cy="4711441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3B746E95-DD93-43FB-A1DC-55F2A223E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9725" y="0"/>
            <a:ext cx="1329375" cy="1329375"/>
          </a:xfrm>
          <a:prstGeom prst="rect">
            <a:avLst/>
          </a:prstGeom>
        </p:spPr>
      </p:pic>
      <p:sp>
        <p:nvSpPr>
          <p:cNvPr id="3" name="Flecha: a la derecha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B229B3-DCAC-4D73-A57D-610BFCED0CA0}"/>
              </a:ext>
            </a:extLst>
          </p:cNvPr>
          <p:cNvSpPr/>
          <p:nvPr/>
        </p:nvSpPr>
        <p:spPr>
          <a:xfrm>
            <a:off x="10060491" y="5858452"/>
            <a:ext cx="1384540" cy="685800"/>
          </a:xfrm>
          <a:prstGeom prst="righ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Flecha: hacia la izquierda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B42FFAC-4903-4BB5-9C8E-4F0C36C49825}"/>
              </a:ext>
            </a:extLst>
          </p:cNvPr>
          <p:cNvSpPr/>
          <p:nvPr/>
        </p:nvSpPr>
        <p:spPr>
          <a:xfrm>
            <a:off x="904108" y="5988626"/>
            <a:ext cx="1047750" cy="469308"/>
          </a:xfrm>
          <a:prstGeom prst="lef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7BE0202-D2EE-4324-B530-3B3519FBAF25}"/>
              </a:ext>
            </a:extLst>
          </p:cNvPr>
          <p:cNvSpPr txBox="1"/>
          <p:nvPr/>
        </p:nvSpPr>
        <p:spPr>
          <a:xfrm>
            <a:off x="3235281" y="249188"/>
            <a:ext cx="5721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latin typeface="FLOTTA" panose="02000500000000000000" pitchFamily="2" charset="0"/>
              </a:rPr>
              <a:t>¿Dónde está </a:t>
            </a:r>
            <a:r>
              <a:rPr lang="es-ES" sz="4800" dirty="0">
                <a:highlight>
                  <a:srgbClr val="FFFF00"/>
                </a:highlight>
                <a:latin typeface="FLOTTA" panose="02000500000000000000" pitchFamily="2" charset="0"/>
              </a:rPr>
              <a:t>el Pirata</a:t>
            </a:r>
            <a:r>
              <a:rPr lang="es-ES" sz="4800" dirty="0">
                <a:latin typeface="FLOTTA" panose="02000500000000000000" pitchFamily="2" charset="0"/>
              </a:rPr>
              <a:t>?</a:t>
            </a:r>
          </a:p>
        </p:txBody>
      </p:sp>
      <p:pic>
        <p:nvPicPr>
          <p:cNvPr id="11" name="Imagen 10" descr="Una taza de cafe&#10;&#10;Descripción generada automáticamente con confianza media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10FBA434-27F2-4ACD-A199-6FE3752E23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56" y="3179812"/>
            <a:ext cx="3367385" cy="3429000"/>
          </a:xfrm>
          <a:prstGeom prst="rect">
            <a:avLst/>
          </a:prstGeom>
        </p:spPr>
      </p:pic>
      <p:pic>
        <p:nvPicPr>
          <p:cNvPr id="13" name="Imagen 12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9D75BB13-F21B-4D67-A150-A8E8EB61BB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59" y="1578609"/>
            <a:ext cx="5757133" cy="320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46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7424C5C-4F14-4911-9BE5-540F407AA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9725" y="0"/>
            <a:ext cx="1329375" cy="1329375"/>
          </a:xfrm>
          <a:prstGeom prst="rect">
            <a:avLst/>
          </a:prstGeom>
        </p:spPr>
      </p:pic>
      <p:sp>
        <p:nvSpPr>
          <p:cNvPr id="3" name="Flecha: a la derecha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D43BFE-FDAB-4225-AB32-C1DE84171D8C}"/>
              </a:ext>
            </a:extLst>
          </p:cNvPr>
          <p:cNvSpPr/>
          <p:nvPr/>
        </p:nvSpPr>
        <p:spPr>
          <a:xfrm>
            <a:off x="10060491" y="5858452"/>
            <a:ext cx="1384540" cy="685800"/>
          </a:xfrm>
          <a:prstGeom prst="righ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Flecha: hacia la izquierda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CFA7D6D-D4C3-4332-9792-243FA5F65F23}"/>
              </a:ext>
            </a:extLst>
          </p:cNvPr>
          <p:cNvSpPr/>
          <p:nvPr/>
        </p:nvSpPr>
        <p:spPr>
          <a:xfrm>
            <a:off x="904108" y="5988626"/>
            <a:ext cx="1047750" cy="469308"/>
          </a:xfrm>
          <a:prstGeom prst="lef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91799E-AC70-4605-BB18-67BD351964B7}"/>
              </a:ext>
            </a:extLst>
          </p:cNvPr>
          <p:cNvSpPr txBox="1"/>
          <p:nvPr/>
        </p:nvSpPr>
        <p:spPr>
          <a:xfrm>
            <a:off x="2928305" y="249188"/>
            <a:ext cx="6335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latin typeface="FLOTTA" panose="02000500000000000000" pitchFamily="2" charset="0"/>
              </a:rPr>
              <a:t>¿Dónde están </a:t>
            </a:r>
            <a:r>
              <a:rPr lang="es-ES" sz="4800" dirty="0">
                <a:highlight>
                  <a:srgbClr val="FFFF00"/>
                </a:highlight>
                <a:latin typeface="FLOTTA" panose="02000500000000000000" pitchFamily="2" charset="0"/>
              </a:rPr>
              <a:t>las tijeras</a:t>
            </a:r>
            <a:r>
              <a:rPr lang="es-ES" sz="4800" dirty="0">
                <a:latin typeface="FLOTTA" panose="02000500000000000000" pitchFamily="2" charset="0"/>
              </a:rPr>
              <a:t>?</a:t>
            </a:r>
          </a:p>
        </p:txBody>
      </p:sp>
      <p:pic>
        <p:nvPicPr>
          <p:cNvPr id="7" name="Imagen 6" descr="Un par de tijeras&#10;&#10;Descripción generada automáticamente con confianza media">
            <a:hlinkClick r:id="" action="ppaction://noaction">
              <a:snd r:embed="rId4" name="Happy Kids - Sound Effect [Perfect Cut].wav"/>
            </a:hlinkClick>
            <a:extLst>
              <a:ext uri="{FF2B5EF4-FFF2-40B4-BE49-F238E27FC236}">
                <a16:creationId xmlns:a16="http://schemas.microsoft.com/office/drawing/2014/main" id="{9F6078EB-6EBE-4114-B56D-0FFF9E618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70" y="2532367"/>
            <a:ext cx="3391026" cy="3690913"/>
          </a:xfrm>
          <a:prstGeom prst="rect">
            <a:avLst/>
          </a:prstGeom>
        </p:spPr>
      </p:pic>
      <p:pic>
        <p:nvPicPr>
          <p:cNvPr id="9" name="Imagen 8" descr="Una caricatura de una motocicleta&#10;&#10;Descripción generada automáticamente con confianza media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250D68F3-8E1F-441A-9E70-A4738C186C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29375"/>
            <a:ext cx="4234599" cy="2656549"/>
          </a:xfrm>
          <a:prstGeom prst="rect">
            <a:avLst/>
          </a:prstGeom>
        </p:spPr>
      </p:pic>
      <p:pic>
        <p:nvPicPr>
          <p:cNvPr id="11" name="Imagen 10" descr="Hongo en un fondo negro&#10;&#10;Descripción generada automáticamente con confianza media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193D8D45-395E-45BC-B447-86DA6FBF9C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43" y="1464324"/>
            <a:ext cx="3240969" cy="42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14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8B8D7158-E2CF-452B-A462-B972EB942864}"/>
              </a:ext>
            </a:extLst>
          </p:cNvPr>
          <p:cNvSpPr/>
          <p:nvPr/>
        </p:nvSpPr>
        <p:spPr>
          <a:xfrm>
            <a:off x="7278624" y="2843783"/>
            <a:ext cx="3767328" cy="1170432"/>
          </a:xfrm>
          <a:prstGeom prst="rect">
            <a:avLst/>
          </a:prstGeom>
          <a:solidFill>
            <a:srgbClr val="9E6FAE"/>
          </a:solidFill>
          <a:ln>
            <a:solidFill>
              <a:srgbClr val="3E0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AA5EE6E-B060-4217-B2D6-59A090166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20" y="1351418"/>
            <a:ext cx="4621284" cy="4177207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599E7901-379A-4A7D-8999-F46ACBA59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25" y="5528625"/>
            <a:ext cx="1329375" cy="132937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DA5CDAA-7CD2-4F7E-8EAD-7F7B18E037B5}"/>
              </a:ext>
            </a:extLst>
          </p:cNvPr>
          <p:cNvSpPr txBox="1"/>
          <p:nvPr/>
        </p:nvSpPr>
        <p:spPr>
          <a:xfrm>
            <a:off x="7895844" y="2967334"/>
            <a:ext cx="253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rgbClr val="3E003E"/>
                </a:solidFill>
              </a:rPr>
              <a:t>To</a:t>
            </a:r>
            <a:r>
              <a:rPr lang="es-ES" sz="5400" dirty="0">
                <a:solidFill>
                  <a:srgbClr val="FFFFFF"/>
                </a:solidFill>
              </a:rPr>
              <a:t>mate</a:t>
            </a:r>
          </a:p>
        </p:txBody>
      </p:sp>
    </p:spTree>
    <p:extLst>
      <p:ext uri="{BB962C8B-B14F-4D97-AF65-F5344CB8AC3E}">
        <p14:creationId xmlns:p14="http://schemas.microsoft.com/office/powerpoint/2010/main" val="131830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A435456-BEFC-4257-B9FA-EC48DF36A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9725" y="0"/>
            <a:ext cx="1329375" cy="1329375"/>
          </a:xfrm>
          <a:prstGeom prst="rect">
            <a:avLst/>
          </a:prstGeom>
        </p:spPr>
      </p:pic>
      <p:sp>
        <p:nvSpPr>
          <p:cNvPr id="3" name="Flecha: a la derecha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D5AFA2-8D83-4DB6-85AB-796EFFCFB268}"/>
              </a:ext>
            </a:extLst>
          </p:cNvPr>
          <p:cNvSpPr/>
          <p:nvPr/>
        </p:nvSpPr>
        <p:spPr>
          <a:xfrm>
            <a:off x="10060491" y="5858452"/>
            <a:ext cx="1384540" cy="685800"/>
          </a:xfrm>
          <a:prstGeom prst="righ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Flecha: hacia la izquierda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F3380D2-36F8-49EB-B92A-F168FA5E934D}"/>
              </a:ext>
            </a:extLst>
          </p:cNvPr>
          <p:cNvSpPr/>
          <p:nvPr/>
        </p:nvSpPr>
        <p:spPr>
          <a:xfrm>
            <a:off x="904108" y="5988626"/>
            <a:ext cx="1047750" cy="469308"/>
          </a:xfrm>
          <a:prstGeom prst="lef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9BE322-7101-4425-8BA3-6AA2D0176EC8}"/>
              </a:ext>
            </a:extLst>
          </p:cNvPr>
          <p:cNvSpPr txBox="1"/>
          <p:nvPr/>
        </p:nvSpPr>
        <p:spPr>
          <a:xfrm>
            <a:off x="3227266" y="249188"/>
            <a:ext cx="5112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latin typeface="FLOTTA" panose="02000500000000000000" pitchFamily="2" charset="0"/>
              </a:rPr>
              <a:t>¿Dónde está </a:t>
            </a:r>
            <a:r>
              <a:rPr lang="es-ES" sz="4800" dirty="0">
                <a:highlight>
                  <a:srgbClr val="FFFF00"/>
                </a:highlight>
                <a:latin typeface="FLOTTA" panose="02000500000000000000" pitchFamily="2" charset="0"/>
              </a:rPr>
              <a:t>la seta</a:t>
            </a:r>
            <a:r>
              <a:rPr lang="es-ES" sz="4800" dirty="0">
                <a:latin typeface="FLOTTA" panose="02000500000000000000" pitchFamily="2" charset="0"/>
              </a:rPr>
              <a:t>?</a:t>
            </a:r>
          </a:p>
        </p:txBody>
      </p:sp>
      <p:pic>
        <p:nvPicPr>
          <p:cNvPr id="7" name="Imagen 6" descr="Imagen que contiene tabla&#10;&#10;Descripción generada automáticamente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C1E0DF44-E089-457A-865E-A75B1E80C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5" y="1410682"/>
            <a:ext cx="3090549" cy="4036636"/>
          </a:xfrm>
          <a:prstGeom prst="rect">
            <a:avLst/>
          </a:prstGeom>
        </p:spPr>
      </p:pic>
      <p:pic>
        <p:nvPicPr>
          <p:cNvPr id="9" name="Imagen 8" descr="Imagen que contiene cesta, contenedor&#10;&#10;Descripción generada automáticamente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1AB10A94-9CCB-4943-8133-8571D0D269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021" y="2507615"/>
            <a:ext cx="4146785" cy="4036637"/>
          </a:xfrm>
          <a:prstGeom prst="rect">
            <a:avLst/>
          </a:prstGeom>
        </p:spPr>
      </p:pic>
      <p:pic>
        <p:nvPicPr>
          <p:cNvPr id="11" name="Imagen 10" descr="Dibujo animado de un personaje animado&#10;&#10;Descripción generada automáticamente con confianza baja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0960C5C2-9D74-4BF2-803E-8EBE4A67FE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32" y="702532"/>
            <a:ext cx="3326293" cy="47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46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253F5A2B-90F6-470C-B559-8871026E9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9725" y="0"/>
            <a:ext cx="1329375" cy="1329375"/>
          </a:xfrm>
          <a:prstGeom prst="rect">
            <a:avLst/>
          </a:prstGeom>
        </p:spPr>
      </p:pic>
      <p:sp>
        <p:nvSpPr>
          <p:cNvPr id="3" name="Flecha: a la derecha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14A835-2DD2-4F1F-B1AB-F25C75C0B14D}"/>
              </a:ext>
            </a:extLst>
          </p:cNvPr>
          <p:cNvSpPr/>
          <p:nvPr/>
        </p:nvSpPr>
        <p:spPr>
          <a:xfrm>
            <a:off x="10060491" y="5858452"/>
            <a:ext cx="1384540" cy="685800"/>
          </a:xfrm>
          <a:prstGeom prst="righ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Flecha: hacia la izquierda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6F0E717-B709-447F-8C47-B44B90CCC97B}"/>
              </a:ext>
            </a:extLst>
          </p:cNvPr>
          <p:cNvSpPr/>
          <p:nvPr/>
        </p:nvSpPr>
        <p:spPr>
          <a:xfrm>
            <a:off x="904108" y="5988626"/>
            <a:ext cx="1047750" cy="469308"/>
          </a:xfrm>
          <a:prstGeom prst="lef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ACE16DD-A0FE-4888-852B-51E72A2656C4}"/>
              </a:ext>
            </a:extLst>
          </p:cNvPr>
          <p:cNvSpPr txBox="1"/>
          <p:nvPr/>
        </p:nvSpPr>
        <p:spPr>
          <a:xfrm>
            <a:off x="3227266" y="249188"/>
            <a:ext cx="51764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latin typeface="FLOTTA" panose="02000500000000000000" pitchFamily="2" charset="0"/>
              </a:rPr>
              <a:t>¿Dónde está </a:t>
            </a:r>
            <a:r>
              <a:rPr lang="es-ES" sz="4800" dirty="0">
                <a:highlight>
                  <a:srgbClr val="FFFF00"/>
                </a:highlight>
                <a:latin typeface="FLOTTA" panose="02000500000000000000" pitchFamily="2" charset="0"/>
              </a:rPr>
              <a:t>el tutú</a:t>
            </a:r>
            <a:r>
              <a:rPr lang="es-ES" sz="4800" dirty="0">
                <a:latin typeface="FLOTTA" panose="02000500000000000000" pitchFamily="2" charset="0"/>
              </a:rPr>
              <a:t>?</a:t>
            </a:r>
          </a:p>
        </p:txBody>
      </p:sp>
      <p:pic>
        <p:nvPicPr>
          <p:cNvPr id="7" name="Imagen 6" descr="Dibujo animado de un animal con la boca abierta&#10;&#10;Descripción generada automáticamente con confianza baja">
            <a:hlinkClick r:id="" action="ppaction://noaction">
              <a:snd r:embed="rId4" name="Happy Kids - Sound Effect [Perfect Cut].wav"/>
            </a:hlinkClick>
            <a:extLst>
              <a:ext uri="{FF2B5EF4-FFF2-40B4-BE49-F238E27FC236}">
                <a16:creationId xmlns:a16="http://schemas.microsoft.com/office/drawing/2014/main" id="{48255A47-9694-46A5-A9C6-29DFC133AF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146" y="1329375"/>
            <a:ext cx="3141114" cy="4379610"/>
          </a:xfrm>
          <a:prstGeom prst="rect">
            <a:avLst/>
          </a:prstGeom>
        </p:spPr>
      </p:pic>
      <p:pic>
        <p:nvPicPr>
          <p:cNvPr id="9" name="Imagen 8" descr="Una caricatura de una persona&#10;&#10;Descripción generada automáticamente con confianza media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00FF6934-A6A1-4D63-94AC-7759AB013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0" y="1259304"/>
            <a:ext cx="2960458" cy="3184358"/>
          </a:xfrm>
          <a:prstGeom prst="rect">
            <a:avLst/>
          </a:prstGeom>
        </p:spPr>
      </p:pic>
      <p:pic>
        <p:nvPicPr>
          <p:cNvPr id="13" name="Imagen 12" descr="Gráfico, Gráfico de proyección solar&#10;&#10;Descripción generada automáticamente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7285D12D-3D14-4B16-B7D7-F41319E2C3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55" y="3302396"/>
            <a:ext cx="4114985" cy="355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37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35B1411-FFE1-4E21-B8C3-35ECF886C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9725" y="0"/>
            <a:ext cx="1329375" cy="1329375"/>
          </a:xfrm>
          <a:prstGeom prst="rect">
            <a:avLst/>
          </a:prstGeom>
        </p:spPr>
      </p:pic>
      <p:sp>
        <p:nvSpPr>
          <p:cNvPr id="3" name="Flecha: a la derecha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B3EAD3-C4B2-4F45-AC6C-CAF812150E74}"/>
              </a:ext>
            </a:extLst>
          </p:cNvPr>
          <p:cNvSpPr/>
          <p:nvPr/>
        </p:nvSpPr>
        <p:spPr>
          <a:xfrm>
            <a:off x="10060491" y="5858452"/>
            <a:ext cx="1384540" cy="685800"/>
          </a:xfrm>
          <a:prstGeom prst="righ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Flecha: hacia la izquierda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FEB9438-8483-4B3F-848B-376313FA79C2}"/>
              </a:ext>
            </a:extLst>
          </p:cNvPr>
          <p:cNvSpPr/>
          <p:nvPr/>
        </p:nvSpPr>
        <p:spPr>
          <a:xfrm>
            <a:off x="904108" y="5988626"/>
            <a:ext cx="1047750" cy="469308"/>
          </a:xfrm>
          <a:prstGeom prst="lef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A6B8F4-0002-4E96-BAB4-48A0186740A4}"/>
              </a:ext>
            </a:extLst>
          </p:cNvPr>
          <p:cNvSpPr txBox="1"/>
          <p:nvPr/>
        </p:nvSpPr>
        <p:spPr>
          <a:xfrm>
            <a:off x="3228869" y="249188"/>
            <a:ext cx="5734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latin typeface="FLOTTA" panose="02000500000000000000" pitchFamily="2" charset="0"/>
              </a:rPr>
              <a:t>¿Dónde está </a:t>
            </a:r>
            <a:r>
              <a:rPr lang="es-ES" sz="4800" dirty="0">
                <a:highlight>
                  <a:srgbClr val="FFFF00"/>
                </a:highlight>
                <a:latin typeface="FLOTTA" panose="02000500000000000000" pitchFamily="2" charset="0"/>
              </a:rPr>
              <a:t>la Pelota</a:t>
            </a:r>
            <a:r>
              <a:rPr lang="es-ES" sz="4800" dirty="0">
                <a:latin typeface="FLOTTA" panose="02000500000000000000" pitchFamily="2" charset="0"/>
              </a:rPr>
              <a:t>?</a:t>
            </a:r>
          </a:p>
        </p:txBody>
      </p:sp>
      <p:pic>
        <p:nvPicPr>
          <p:cNvPr id="7" name="Imagen 6" descr="Diagrama, Diagrama de Venn&#10;&#10;Descripción generada automáticamente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9945182B-A2DD-4360-9EC6-E9855FBC3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11" y="3524234"/>
            <a:ext cx="2933700" cy="2933700"/>
          </a:xfrm>
          <a:prstGeom prst="rect">
            <a:avLst/>
          </a:prstGeom>
        </p:spPr>
      </p:pic>
      <p:pic>
        <p:nvPicPr>
          <p:cNvPr id="10" name="Imagen 9" descr="Gráfico, Gráfico de embudo, Gráfico de superficie&#10;&#10;Descripción generada automáticamente">
            <a:extLst>
              <a:ext uri="{FF2B5EF4-FFF2-40B4-BE49-F238E27FC236}">
                <a16:creationId xmlns:a16="http://schemas.microsoft.com/office/drawing/2014/main" id="{CAADECB5-2B3E-48B7-A408-6FE25ACB0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295" y="1416255"/>
            <a:ext cx="3031551" cy="4195011"/>
          </a:xfrm>
          <a:prstGeom prst="rect">
            <a:avLst/>
          </a:prstGeom>
        </p:spPr>
      </p:pic>
      <p:pic>
        <p:nvPicPr>
          <p:cNvPr id="12" name="Imagen 11" descr="Icono&#10;&#10;Descripción generada automáticamente con confianza media">
            <a:extLst>
              <a:ext uri="{FF2B5EF4-FFF2-40B4-BE49-F238E27FC236}">
                <a16:creationId xmlns:a16="http://schemas.microsoft.com/office/drawing/2014/main" id="{61C4DB18-CCB9-4F82-9294-DC0709095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96652">
            <a:off x="635921" y="1970633"/>
            <a:ext cx="5101540" cy="255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9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F1F61A86-D038-4FA0-AD20-375BEA30E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9725" y="0"/>
            <a:ext cx="1329375" cy="1329375"/>
          </a:xfrm>
          <a:prstGeom prst="rect">
            <a:avLst/>
          </a:prstGeom>
        </p:spPr>
      </p:pic>
      <p:sp>
        <p:nvSpPr>
          <p:cNvPr id="3" name="Flecha: a la derecha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1D62FC4-7286-47E2-BED5-0361B23DABB1}"/>
              </a:ext>
            </a:extLst>
          </p:cNvPr>
          <p:cNvSpPr/>
          <p:nvPr/>
        </p:nvSpPr>
        <p:spPr>
          <a:xfrm>
            <a:off x="10060491" y="5858452"/>
            <a:ext cx="1384540" cy="685800"/>
          </a:xfrm>
          <a:prstGeom prst="righ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Flecha: hacia la izquierda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871C154-F0BB-4CD8-AFA7-BA0B5CD105BC}"/>
              </a:ext>
            </a:extLst>
          </p:cNvPr>
          <p:cNvSpPr/>
          <p:nvPr/>
        </p:nvSpPr>
        <p:spPr>
          <a:xfrm>
            <a:off x="904108" y="5988626"/>
            <a:ext cx="1047750" cy="469308"/>
          </a:xfrm>
          <a:prstGeom prst="lef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EFBF7FE-BC94-4290-BABC-EDD5874334C6}"/>
              </a:ext>
            </a:extLst>
          </p:cNvPr>
          <p:cNvSpPr txBox="1"/>
          <p:nvPr/>
        </p:nvSpPr>
        <p:spPr>
          <a:xfrm>
            <a:off x="3090209" y="249188"/>
            <a:ext cx="6011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latin typeface="FLOTTA" panose="02000500000000000000" pitchFamily="2" charset="0"/>
              </a:rPr>
              <a:t>¿Dónde está </a:t>
            </a:r>
            <a:r>
              <a:rPr lang="es-ES" sz="4800" dirty="0">
                <a:highlight>
                  <a:srgbClr val="FFFF00"/>
                </a:highlight>
                <a:latin typeface="FLOTTA" panose="02000500000000000000" pitchFamily="2" charset="0"/>
              </a:rPr>
              <a:t>el tenedor</a:t>
            </a:r>
            <a:r>
              <a:rPr lang="es-ES" sz="4800" dirty="0">
                <a:latin typeface="FLOTTA" panose="02000500000000000000" pitchFamily="2" charset="0"/>
              </a:rPr>
              <a:t>?</a:t>
            </a:r>
          </a:p>
        </p:txBody>
      </p:sp>
      <p:pic>
        <p:nvPicPr>
          <p:cNvPr id="7" name="Imagen 6" descr="Imagen en blanco y negro&#10;&#10;Descripción generada automáticamente con confianza baja">
            <a:hlinkClick r:id="" action="ppaction://noaction">
              <a:snd r:embed="rId4" name="Happy Kids - Sound Effect [Perfect Cut].wav"/>
            </a:hlinkClick>
            <a:extLst>
              <a:ext uri="{FF2B5EF4-FFF2-40B4-BE49-F238E27FC236}">
                <a16:creationId xmlns:a16="http://schemas.microsoft.com/office/drawing/2014/main" id="{24F5FAF4-7B69-4887-87C0-76E0F9F6B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8747">
            <a:off x="-168530" y="2254472"/>
            <a:ext cx="5099545" cy="2549773"/>
          </a:xfrm>
          <a:prstGeom prst="rect">
            <a:avLst/>
          </a:prstGeom>
        </p:spPr>
      </p:pic>
      <p:pic>
        <p:nvPicPr>
          <p:cNvPr id="9" name="Imagen 8" descr="Logotipo, Icono&#10;&#10;Descripción generada automáticamente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8D0CD6C2-966E-472F-8BBB-14BB5E84C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57" y="3101362"/>
            <a:ext cx="3350144" cy="3287329"/>
          </a:xfrm>
          <a:prstGeom prst="rect">
            <a:avLst/>
          </a:prstGeom>
        </p:spPr>
      </p:pic>
      <p:pic>
        <p:nvPicPr>
          <p:cNvPr id="11" name="Imagen 10" descr="Forma&#10;&#10;Descripción generada automáticamente con confianza media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766AAF8A-33B5-473E-AEE5-8688EF3948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44" y="1747057"/>
            <a:ext cx="3475000" cy="27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32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01D2E06-F891-48A5-B3EE-A49FE2639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9725" y="0"/>
            <a:ext cx="1329375" cy="1329375"/>
          </a:xfrm>
          <a:prstGeom prst="rect">
            <a:avLst/>
          </a:prstGeom>
        </p:spPr>
      </p:pic>
      <p:sp>
        <p:nvSpPr>
          <p:cNvPr id="3" name="Flecha: a la derecha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FB197F-ED12-4818-B650-6EB733BDFBEF}"/>
              </a:ext>
            </a:extLst>
          </p:cNvPr>
          <p:cNvSpPr/>
          <p:nvPr/>
        </p:nvSpPr>
        <p:spPr>
          <a:xfrm>
            <a:off x="10060491" y="5858452"/>
            <a:ext cx="1384540" cy="685800"/>
          </a:xfrm>
          <a:prstGeom prst="righ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Flecha: hacia la izquierda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388C410-07DD-4FDA-BDF9-35962F833834}"/>
              </a:ext>
            </a:extLst>
          </p:cNvPr>
          <p:cNvSpPr/>
          <p:nvPr/>
        </p:nvSpPr>
        <p:spPr>
          <a:xfrm>
            <a:off x="904108" y="5988626"/>
            <a:ext cx="1047750" cy="469308"/>
          </a:xfrm>
          <a:prstGeom prst="lef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EFD81F-D6F2-4EAB-88A5-5001A5A386FA}"/>
              </a:ext>
            </a:extLst>
          </p:cNvPr>
          <p:cNvSpPr txBox="1"/>
          <p:nvPr/>
        </p:nvSpPr>
        <p:spPr>
          <a:xfrm>
            <a:off x="3095018" y="249188"/>
            <a:ext cx="6001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latin typeface="FLOTTA" panose="02000500000000000000" pitchFamily="2" charset="0"/>
              </a:rPr>
              <a:t>¿Dónde está </a:t>
            </a:r>
            <a:r>
              <a:rPr lang="es-ES" sz="4800" dirty="0">
                <a:highlight>
                  <a:srgbClr val="FFFF00"/>
                </a:highlight>
                <a:latin typeface="FLOTTA" panose="02000500000000000000" pitchFamily="2" charset="0"/>
              </a:rPr>
              <a:t>el elefante</a:t>
            </a:r>
            <a:r>
              <a:rPr lang="es-ES" sz="4800" dirty="0">
                <a:latin typeface="FLOTTA" panose="02000500000000000000" pitchFamily="2" charset="0"/>
              </a:rPr>
              <a:t>?</a:t>
            </a:r>
          </a:p>
        </p:txBody>
      </p:sp>
      <p:pic>
        <p:nvPicPr>
          <p:cNvPr id="7" name="Imagen 6" descr="Un dibujo de una persona&#10;&#10;Descripción generada automáticamente con confianza baja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17C252E5-30E6-4AC5-8001-BE2182BBE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92" y="1540945"/>
            <a:ext cx="3348904" cy="4105936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A8568066-7F71-4CED-92DB-2F8534F9D1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87" y="3596906"/>
            <a:ext cx="3699846" cy="3011906"/>
          </a:xfrm>
          <a:prstGeom prst="rect">
            <a:avLst/>
          </a:prstGeom>
        </p:spPr>
      </p:pic>
      <p:pic>
        <p:nvPicPr>
          <p:cNvPr id="11" name="Imagen 10" descr="Una caricatura de una persona&#10;&#10;Descripción generada automáticamente con confianza baja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B45E67FE-0C43-4419-8846-0827176F52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439"/>
            <a:ext cx="4286146" cy="558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90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E7F761F5-C927-4B34-BB0C-974D63E31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9725" y="0"/>
            <a:ext cx="1329375" cy="1329375"/>
          </a:xfrm>
          <a:prstGeom prst="rect">
            <a:avLst/>
          </a:prstGeom>
        </p:spPr>
      </p:pic>
      <p:sp>
        <p:nvSpPr>
          <p:cNvPr id="3" name="Flecha: a la derecha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EAB979-7F06-4045-86D1-FAA06B8136CA}"/>
              </a:ext>
            </a:extLst>
          </p:cNvPr>
          <p:cNvSpPr/>
          <p:nvPr/>
        </p:nvSpPr>
        <p:spPr>
          <a:xfrm>
            <a:off x="10060491" y="5858452"/>
            <a:ext cx="1384540" cy="685800"/>
          </a:xfrm>
          <a:prstGeom prst="righ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Flecha: hacia la izquierda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FA2E314-4A2B-4488-A99A-D7F7131B555B}"/>
              </a:ext>
            </a:extLst>
          </p:cNvPr>
          <p:cNvSpPr/>
          <p:nvPr/>
        </p:nvSpPr>
        <p:spPr>
          <a:xfrm>
            <a:off x="904108" y="5988626"/>
            <a:ext cx="1047750" cy="469308"/>
          </a:xfrm>
          <a:prstGeom prst="lef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A5FDF9B-2600-43A6-B301-C4F9ACE02329}"/>
              </a:ext>
            </a:extLst>
          </p:cNvPr>
          <p:cNvSpPr txBox="1"/>
          <p:nvPr/>
        </p:nvSpPr>
        <p:spPr>
          <a:xfrm>
            <a:off x="3353101" y="249188"/>
            <a:ext cx="54857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latin typeface="FLOTTA" panose="02000500000000000000" pitchFamily="2" charset="0"/>
              </a:rPr>
              <a:t>¿Dónde está </a:t>
            </a:r>
            <a:r>
              <a:rPr lang="es-ES" sz="4800" dirty="0">
                <a:highlight>
                  <a:srgbClr val="FFFF00"/>
                </a:highlight>
                <a:latin typeface="FLOTTA" panose="02000500000000000000" pitchFamily="2" charset="0"/>
              </a:rPr>
              <a:t>la tarta</a:t>
            </a:r>
            <a:r>
              <a:rPr lang="es-ES" sz="4800" dirty="0">
                <a:latin typeface="FLOTTA" panose="02000500000000000000" pitchFamily="2" charset="0"/>
              </a:rPr>
              <a:t>?</a:t>
            </a:r>
          </a:p>
        </p:txBody>
      </p:sp>
      <p:pic>
        <p:nvPicPr>
          <p:cNvPr id="7" name="Imagen 6" descr="Imagen que contiene tabla, caja, alimentos&#10;&#10;Descripción generada automáticamente">
            <a:hlinkClick r:id="" action="ppaction://noaction">
              <a:snd r:embed="rId4" name="Happy Kids - Sound Effect [Perfect Cut].wav"/>
            </a:hlinkClick>
            <a:extLst>
              <a:ext uri="{FF2B5EF4-FFF2-40B4-BE49-F238E27FC236}">
                <a16:creationId xmlns:a16="http://schemas.microsoft.com/office/drawing/2014/main" id="{64AE13AF-49B9-456C-886B-5A71D13C15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0" y="1561144"/>
            <a:ext cx="3810128" cy="3735711"/>
          </a:xfrm>
          <a:prstGeom prst="rect">
            <a:avLst/>
          </a:prstGeom>
        </p:spPr>
      </p:pic>
      <p:pic>
        <p:nvPicPr>
          <p:cNvPr id="9" name="Imagen 8" descr="Imagen que contiene computadora&#10;&#10;Descripción generada automáticamente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E3FB2075-BDA6-402D-9203-2D7B74206A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323" y="3584307"/>
            <a:ext cx="3560741" cy="2979339"/>
          </a:xfrm>
          <a:prstGeom prst="rect">
            <a:avLst/>
          </a:prstGeom>
        </p:spPr>
      </p:pic>
      <p:pic>
        <p:nvPicPr>
          <p:cNvPr id="11" name="Imagen 10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2B84333C-BB64-40FB-A279-094B42ED4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551" y="904340"/>
            <a:ext cx="4027549" cy="335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23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1AB17932-F551-47ED-A699-3A7706BE2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9725" y="0"/>
            <a:ext cx="1329375" cy="1329375"/>
          </a:xfrm>
          <a:prstGeom prst="rect">
            <a:avLst/>
          </a:prstGeom>
        </p:spPr>
      </p:pic>
      <p:sp>
        <p:nvSpPr>
          <p:cNvPr id="3" name="Flecha: a la derecha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794C3F0-97B4-4BC3-8EBA-FEC83E2F4147}"/>
              </a:ext>
            </a:extLst>
          </p:cNvPr>
          <p:cNvSpPr/>
          <p:nvPr/>
        </p:nvSpPr>
        <p:spPr>
          <a:xfrm>
            <a:off x="10060491" y="5858452"/>
            <a:ext cx="1384540" cy="685800"/>
          </a:xfrm>
          <a:prstGeom prst="righ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Flecha: hacia la izquierda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5279EC9-42FF-4507-9866-E11C3EA7D0F6}"/>
              </a:ext>
            </a:extLst>
          </p:cNvPr>
          <p:cNvSpPr/>
          <p:nvPr/>
        </p:nvSpPr>
        <p:spPr>
          <a:xfrm>
            <a:off x="904108" y="5988626"/>
            <a:ext cx="1047750" cy="469308"/>
          </a:xfrm>
          <a:prstGeom prst="lef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29F570-D6F0-4936-BD60-80AB28D4C131}"/>
              </a:ext>
            </a:extLst>
          </p:cNvPr>
          <p:cNvSpPr txBox="1"/>
          <p:nvPr/>
        </p:nvSpPr>
        <p:spPr>
          <a:xfrm>
            <a:off x="3502982" y="249188"/>
            <a:ext cx="5186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latin typeface="FLOTTA" panose="02000500000000000000" pitchFamily="2" charset="0"/>
              </a:rPr>
              <a:t>¿Dónde está </a:t>
            </a:r>
            <a:r>
              <a:rPr lang="es-ES" sz="4800" dirty="0">
                <a:highlight>
                  <a:srgbClr val="FFFF00"/>
                </a:highlight>
                <a:latin typeface="FLOTTA" panose="02000500000000000000" pitchFamily="2" charset="0"/>
              </a:rPr>
              <a:t>el pato</a:t>
            </a:r>
            <a:r>
              <a:rPr lang="es-ES" sz="4800" dirty="0">
                <a:latin typeface="FLOTTA" panose="02000500000000000000" pitchFamily="2" charset="0"/>
              </a:rPr>
              <a:t>?</a:t>
            </a:r>
          </a:p>
        </p:txBody>
      </p:sp>
      <p:pic>
        <p:nvPicPr>
          <p:cNvPr id="7" name="Imagen 6" descr="Un dibujo de un personaje animado&#10;&#10;Descripción generada automáticamente con confianza baja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AF4871E6-FBF3-4C3C-8650-594103C4D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5" y="2456848"/>
            <a:ext cx="4120314" cy="4087404"/>
          </a:xfrm>
          <a:prstGeom prst="rect">
            <a:avLst/>
          </a:prstGeom>
        </p:spPr>
      </p:pic>
      <p:pic>
        <p:nvPicPr>
          <p:cNvPr id="9" name="Imagen 8" descr="Dibujo animado de un animal&#10;&#10;Descripción generada automáticamente con confianza media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498439EB-3D9B-4834-B5DA-8A3363F7A4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395" y="1482066"/>
            <a:ext cx="3947222" cy="3089934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FDFD2BF2-05FF-4B5C-8742-D93D3438EF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5" y="664686"/>
            <a:ext cx="3321380" cy="463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92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31CE06B-6FA0-416B-A229-06F76507A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9725" y="0"/>
            <a:ext cx="1329375" cy="1329375"/>
          </a:xfrm>
          <a:prstGeom prst="rect">
            <a:avLst/>
          </a:prstGeom>
        </p:spPr>
      </p:pic>
      <p:sp>
        <p:nvSpPr>
          <p:cNvPr id="3" name="Flecha: a la derecha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F30C9A9-5182-4B4C-8998-610135C14447}"/>
              </a:ext>
            </a:extLst>
          </p:cNvPr>
          <p:cNvSpPr/>
          <p:nvPr/>
        </p:nvSpPr>
        <p:spPr>
          <a:xfrm>
            <a:off x="10060491" y="5858452"/>
            <a:ext cx="1384540" cy="685800"/>
          </a:xfrm>
          <a:prstGeom prst="righ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Flecha: hacia la izquierda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3A63B86-DBF7-4EAB-8557-1DA28A3A0522}"/>
              </a:ext>
            </a:extLst>
          </p:cNvPr>
          <p:cNvSpPr/>
          <p:nvPr/>
        </p:nvSpPr>
        <p:spPr>
          <a:xfrm>
            <a:off x="904108" y="5988626"/>
            <a:ext cx="1047750" cy="469308"/>
          </a:xfrm>
          <a:prstGeom prst="lef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D36788-3C9D-46CD-899D-D7427DF39C5F}"/>
              </a:ext>
            </a:extLst>
          </p:cNvPr>
          <p:cNvSpPr txBox="1"/>
          <p:nvPr/>
        </p:nvSpPr>
        <p:spPr>
          <a:xfrm>
            <a:off x="3294592" y="249188"/>
            <a:ext cx="5602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latin typeface="FLOTTA" panose="02000500000000000000" pitchFamily="2" charset="0"/>
              </a:rPr>
              <a:t>¿Dónde está </a:t>
            </a:r>
            <a:r>
              <a:rPr lang="es-ES" sz="4800" dirty="0">
                <a:highlight>
                  <a:srgbClr val="FFFF00"/>
                </a:highlight>
                <a:latin typeface="FLOTTA" panose="02000500000000000000" pitchFamily="2" charset="0"/>
              </a:rPr>
              <a:t>la toalla</a:t>
            </a:r>
            <a:r>
              <a:rPr lang="es-ES" sz="4800" dirty="0">
                <a:latin typeface="FLOTTA" panose="02000500000000000000" pitchFamily="2" charset="0"/>
              </a:rPr>
              <a:t>?</a:t>
            </a:r>
          </a:p>
        </p:txBody>
      </p:sp>
      <p:pic>
        <p:nvPicPr>
          <p:cNvPr id="6" name="Gráfico 5">
            <a:hlinkClick r:id="" action="ppaction://noaction">
              <a:snd r:embed="rId4" name="Happy Kids - Sound Effect [Perfect Cut].wav"/>
            </a:hlinkClick>
            <a:extLst>
              <a:ext uri="{FF2B5EF4-FFF2-40B4-BE49-F238E27FC236}">
                <a16:creationId xmlns:a16="http://schemas.microsoft.com/office/drawing/2014/main" id="{2E6CE9A7-A3EE-4E51-AB73-79A986BF7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58426" y="1572126"/>
            <a:ext cx="2361299" cy="3880686"/>
          </a:xfrm>
          <a:prstGeom prst="rect">
            <a:avLst/>
          </a:prstGeom>
        </p:spPr>
      </p:pic>
      <p:pic>
        <p:nvPicPr>
          <p:cNvPr id="8" name="Imagen 7" descr="Dibujo animado de una persona&#10;&#10;Descripción generada automáticamente con confianza media">
            <a:hlinkClick r:id="" action="ppaction://noaction">
              <a:snd r:embed="rId7" name="Uh-Oh Sound Effect HD No Copyright.wav"/>
            </a:hlinkClick>
            <a:extLst>
              <a:ext uri="{FF2B5EF4-FFF2-40B4-BE49-F238E27FC236}">
                <a16:creationId xmlns:a16="http://schemas.microsoft.com/office/drawing/2014/main" id="{388BEF69-34BB-4855-B4E3-32F433981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63" y="2476465"/>
            <a:ext cx="2656823" cy="4299284"/>
          </a:xfrm>
          <a:prstGeom prst="rect">
            <a:avLst/>
          </a:prstGeom>
        </p:spPr>
      </p:pic>
      <p:pic>
        <p:nvPicPr>
          <p:cNvPr id="10" name="Imagen 9" descr="Imagen en blanco y negro&#10;&#10;Descripción generada automáticamente con confianza baja">
            <a:hlinkClick r:id="" action="ppaction://noaction">
              <a:snd r:embed="rId7" name="Uh-Oh Sound Effect HD No Copyright.wav"/>
            </a:hlinkClick>
            <a:extLst>
              <a:ext uri="{FF2B5EF4-FFF2-40B4-BE49-F238E27FC236}">
                <a16:creationId xmlns:a16="http://schemas.microsoft.com/office/drawing/2014/main" id="{A7BE9162-D170-4E46-94BE-7565B73DF2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0045">
            <a:off x="750517" y="2240431"/>
            <a:ext cx="5088149" cy="254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76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087F6E4-F5D3-4DE6-A844-97D1EDF17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9725" y="0"/>
            <a:ext cx="1329375" cy="1329375"/>
          </a:xfrm>
          <a:prstGeom prst="rect">
            <a:avLst/>
          </a:prstGeom>
        </p:spPr>
      </p:pic>
      <p:sp>
        <p:nvSpPr>
          <p:cNvPr id="3" name="Flecha: a la derecha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BD0EC78-7DF7-4634-802A-92FEC08645BF}"/>
              </a:ext>
            </a:extLst>
          </p:cNvPr>
          <p:cNvSpPr/>
          <p:nvPr/>
        </p:nvSpPr>
        <p:spPr>
          <a:xfrm>
            <a:off x="10060491" y="5858452"/>
            <a:ext cx="1384540" cy="685800"/>
          </a:xfrm>
          <a:prstGeom prst="righ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Flecha: hacia la izquierda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D9FDF81-5349-4D6D-A1FC-229AB48E755B}"/>
              </a:ext>
            </a:extLst>
          </p:cNvPr>
          <p:cNvSpPr/>
          <p:nvPr/>
        </p:nvSpPr>
        <p:spPr>
          <a:xfrm>
            <a:off x="904108" y="5988626"/>
            <a:ext cx="1047750" cy="469308"/>
          </a:xfrm>
          <a:prstGeom prst="lef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9014CB-138B-43D7-BC6C-1D101E1204B7}"/>
              </a:ext>
            </a:extLst>
          </p:cNvPr>
          <p:cNvSpPr txBox="1"/>
          <p:nvPr/>
        </p:nvSpPr>
        <p:spPr>
          <a:xfrm>
            <a:off x="3227266" y="249188"/>
            <a:ext cx="5328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latin typeface="FLOTTA" panose="02000500000000000000" pitchFamily="2" charset="0"/>
              </a:rPr>
              <a:t>¿Dónde está </a:t>
            </a:r>
            <a:r>
              <a:rPr lang="es-ES" sz="4800" dirty="0">
                <a:highlight>
                  <a:srgbClr val="FFFF00"/>
                </a:highlight>
                <a:latin typeface="FLOTTA" panose="02000500000000000000" pitchFamily="2" charset="0"/>
              </a:rPr>
              <a:t>la moto</a:t>
            </a:r>
            <a:r>
              <a:rPr lang="es-ES" sz="4800" dirty="0">
                <a:latin typeface="FLOTTA" panose="02000500000000000000" pitchFamily="2" charset="0"/>
              </a:rPr>
              <a:t>?</a:t>
            </a:r>
          </a:p>
        </p:txBody>
      </p:sp>
      <p:pic>
        <p:nvPicPr>
          <p:cNvPr id="7" name="Imagen 6" descr="Imagen que contiene reloj&#10;&#10;Descripción generada automáticamente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8474826D-1C28-44B5-85C5-43647B866B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61" y="3813476"/>
            <a:ext cx="5590672" cy="2795336"/>
          </a:xfrm>
          <a:prstGeom prst="rect">
            <a:avLst/>
          </a:prstGeom>
        </p:spPr>
      </p:pic>
      <p:pic>
        <p:nvPicPr>
          <p:cNvPr id="9" name="Imagen 8" descr="Diagrama, Dibujo de ingeniería&#10;&#10;Descripción generada automáticamente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36B2CE64-65C6-42F5-B123-65A026860A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4" y="1149520"/>
            <a:ext cx="4190871" cy="2720792"/>
          </a:xfrm>
          <a:prstGeom prst="rect">
            <a:avLst/>
          </a:prstGeom>
        </p:spPr>
      </p:pic>
      <p:pic>
        <p:nvPicPr>
          <p:cNvPr id="11" name="Imagen 10" descr="Un dibujo de una persona&#10;&#10;Descripción generada automáticamente con confianza baja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A371C111-A4F2-49B8-89A2-0736A6ECEA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383" y="1502942"/>
            <a:ext cx="3728593" cy="370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28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DDBA5C2F-92A9-4048-A5B1-4F6FF35A7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9725" y="0"/>
            <a:ext cx="1329375" cy="1329375"/>
          </a:xfrm>
          <a:prstGeom prst="rect">
            <a:avLst/>
          </a:prstGeom>
        </p:spPr>
      </p:pic>
      <p:sp>
        <p:nvSpPr>
          <p:cNvPr id="4" name="Flecha: a la derecha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7DEE77-C971-4573-9D59-1964F916129A}"/>
              </a:ext>
            </a:extLst>
          </p:cNvPr>
          <p:cNvSpPr/>
          <p:nvPr/>
        </p:nvSpPr>
        <p:spPr>
          <a:xfrm>
            <a:off x="10060491" y="5858452"/>
            <a:ext cx="1384540" cy="685800"/>
          </a:xfrm>
          <a:prstGeom prst="righ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Flecha: hacia la izquierda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351F0B-B4E7-47D9-AFF1-51246CDE5B4F}"/>
              </a:ext>
            </a:extLst>
          </p:cNvPr>
          <p:cNvSpPr/>
          <p:nvPr/>
        </p:nvSpPr>
        <p:spPr>
          <a:xfrm>
            <a:off x="904108" y="5988626"/>
            <a:ext cx="1047750" cy="469308"/>
          </a:xfrm>
          <a:prstGeom prst="lef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DA02384-F121-4B92-BCE2-411127117AE8}"/>
              </a:ext>
            </a:extLst>
          </p:cNvPr>
          <p:cNvSpPr txBox="1"/>
          <p:nvPr/>
        </p:nvSpPr>
        <p:spPr>
          <a:xfrm>
            <a:off x="3227266" y="249188"/>
            <a:ext cx="5173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latin typeface="FLOTTA" panose="02000500000000000000" pitchFamily="2" charset="0"/>
              </a:rPr>
              <a:t>¿Dónde está </a:t>
            </a:r>
            <a:r>
              <a:rPr lang="es-ES" sz="4800" dirty="0">
                <a:highlight>
                  <a:srgbClr val="FFFF00"/>
                </a:highlight>
                <a:latin typeface="FLOTTA" panose="02000500000000000000" pitchFamily="2" charset="0"/>
              </a:rPr>
              <a:t>la taza</a:t>
            </a:r>
            <a:r>
              <a:rPr lang="es-ES" sz="4800" dirty="0">
                <a:latin typeface="FLOTTA" panose="02000500000000000000" pitchFamily="2" charset="0"/>
              </a:rPr>
              <a:t>?</a:t>
            </a:r>
          </a:p>
        </p:txBody>
      </p:sp>
      <p:pic>
        <p:nvPicPr>
          <p:cNvPr id="8" name="Imagen 7" descr="Imagen que contiene taza, café, tabla, vajilla&#10;&#10;Descripción generada automáticamente">
            <a:hlinkClick r:id="" action="ppaction://noaction">
              <a:snd r:embed="rId4" name="Happy Kids - Sound Effect [Perfect Cut].wav"/>
            </a:hlinkClick>
            <a:extLst>
              <a:ext uri="{FF2B5EF4-FFF2-40B4-BE49-F238E27FC236}">
                <a16:creationId xmlns:a16="http://schemas.microsoft.com/office/drawing/2014/main" id="{9524F98C-FC08-4D60-8407-BEAF6EF610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9" y="105910"/>
            <a:ext cx="3902407" cy="4067655"/>
          </a:xfrm>
          <a:prstGeom prst="rect">
            <a:avLst/>
          </a:prstGeom>
        </p:spPr>
      </p:pic>
      <p:pic>
        <p:nvPicPr>
          <p:cNvPr id="10" name="Imagen 9" descr="Imagen que contiene Icono&#10;&#10;Descripción generada automáticamente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1332E846-628A-453D-B488-F78C649973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63" y="2671661"/>
            <a:ext cx="2734474" cy="3937151"/>
          </a:xfrm>
          <a:prstGeom prst="rect">
            <a:avLst/>
          </a:prstGeom>
        </p:spPr>
      </p:pic>
      <p:pic>
        <p:nvPicPr>
          <p:cNvPr id="12" name="Imagen 11" descr="Una caricatura de una persona&#10;&#10;Descripción generada automáticamente con confianza media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094B3E8B-93C1-42B2-8B6F-6E8244599C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629" y="1458679"/>
            <a:ext cx="3706666" cy="394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11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1DE9E47-3CB0-4DB8-9EAD-56D942F8A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265" y="570737"/>
            <a:ext cx="5716524" cy="5716524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80D41F2-BCCC-4217-9B62-15C7BF251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25" y="5528625"/>
            <a:ext cx="1329375" cy="132937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14E39C0-1812-4F1E-B093-BC2E864578C9}"/>
              </a:ext>
            </a:extLst>
          </p:cNvPr>
          <p:cNvSpPr/>
          <p:nvPr/>
        </p:nvSpPr>
        <p:spPr>
          <a:xfrm>
            <a:off x="2154937" y="2843783"/>
            <a:ext cx="3767328" cy="1170432"/>
          </a:xfrm>
          <a:prstGeom prst="rect">
            <a:avLst/>
          </a:prstGeom>
          <a:solidFill>
            <a:srgbClr val="9E6FAE"/>
          </a:solidFill>
          <a:ln>
            <a:solidFill>
              <a:srgbClr val="3E0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8BFF246-C442-4A79-9A18-835CDEB0AC8B}"/>
              </a:ext>
            </a:extLst>
          </p:cNvPr>
          <p:cNvSpPr txBox="1"/>
          <p:nvPr/>
        </p:nvSpPr>
        <p:spPr>
          <a:xfrm>
            <a:off x="2772157" y="2967334"/>
            <a:ext cx="253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</a:rPr>
              <a:t>Pira</a:t>
            </a:r>
            <a:r>
              <a:rPr lang="es-ES" sz="5400" b="1" dirty="0">
                <a:solidFill>
                  <a:srgbClr val="3E003E"/>
                </a:solidFill>
              </a:rPr>
              <a:t>ta</a:t>
            </a:r>
          </a:p>
        </p:txBody>
      </p:sp>
    </p:spTree>
    <p:extLst>
      <p:ext uri="{BB962C8B-B14F-4D97-AF65-F5344CB8AC3E}">
        <p14:creationId xmlns:p14="http://schemas.microsoft.com/office/powerpoint/2010/main" val="162094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01203B47-F55B-435A-BD54-B08BDDBE6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9725" y="0"/>
            <a:ext cx="1329375" cy="1329375"/>
          </a:xfrm>
          <a:prstGeom prst="rect">
            <a:avLst/>
          </a:prstGeom>
        </p:spPr>
      </p:pic>
      <p:sp>
        <p:nvSpPr>
          <p:cNvPr id="3" name="Flecha: a la derecha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A6FBA6-C3FF-4CEA-BC39-04DBC185ACB3}"/>
              </a:ext>
            </a:extLst>
          </p:cNvPr>
          <p:cNvSpPr/>
          <p:nvPr/>
        </p:nvSpPr>
        <p:spPr>
          <a:xfrm>
            <a:off x="10060491" y="5858452"/>
            <a:ext cx="1384540" cy="685800"/>
          </a:xfrm>
          <a:prstGeom prst="righ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Flecha: hacia la izquierda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59304C9-D0E9-4AE2-9992-8CFB821584D2}"/>
              </a:ext>
            </a:extLst>
          </p:cNvPr>
          <p:cNvSpPr/>
          <p:nvPr/>
        </p:nvSpPr>
        <p:spPr>
          <a:xfrm>
            <a:off x="904108" y="5988626"/>
            <a:ext cx="1047750" cy="469308"/>
          </a:xfrm>
          <a:prstGeom prst="lef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82D03A-8962-4BD7-9CF9-B92D21C714D9}"/>
              </a:ext>
            </a:extLst>
          </p:cNvPr>
          <p:cNvSpPr txBox="1"/>
          <p:nvPr/>
        </p:nvSpPr>
        <p:spPr>
          <a:xfrm>
            <a:off x="3078988" y="249188"/>
            <a:ext cx="6034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latin typeface="FLOTTA" panose="02000500000000000000" pitchFamily="2" charset="0"/>
              </a:rPr>
              <a:t>¿Dónde están </a:t>
            </a:r>
            <a:r>
              <a:rPr lang="es-ES" sz="4800" dirty="0">
                <a:highlight>
                  <a:srgbClr val="FFFF00"/>
                </a:highlight>
                <a:latin typeface="FLOTTA" panose="02000500000000000000" pitchFamily="2" charset="0"/>
              </a:rPr>
              <a:t>las botas</a:t>
            </a:r>
            <a:r>
              <a:rPr lang="es-ES" sz="4800" dirty="0">
                <a:latin typeface="FLOTTA" panose="02000500000000000000" pitchFamily="2" charset="0"/>
              </a:rPr>
              <a:t>?</a:t>
            </a:r>
          </a:p>
        </p:txBody>
      </p:sp>
      <p:pic>
        <p:nvPicPr>
          <p:cNvPr id="7" name="Imagen 6" descr="Imagen que contiene tabla, computadora, pequeño, escritorio&#10;&#10;Descripción generada automáticamente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63299F92-69BA-40BA-95C2-78F523E0B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63" y="1564786"/>
            <a:ext cx="3736212" cy="3728428"/>
          </a:xfrm>
          <a:prstGeom prst="rect">
            <a:avLst/>
          </a:prstGeom>
        </p:spPr>
      </p:pic>
      <p:pic>
        <p:nvPicPr>
          <p:cNvPr id="8" name="Gráfico 7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11159507-06B0-446E-88BF-9AEA52E337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588" y="852960"/>
            <a:ext cx="2125559" cy="4633241"/>
          </a:xfrm>
          <a:prstGeom prst="rect">
            <a:avLst/>
          </a:prstGeom>
        </p:spPr>
      </p:pic>
      <p:pic>
        <p:nvPicPr>
          <p:cNvPr id="10" name="Imagen 9" descr="Una caricatura de una persona&#10;&#10;Descripción generada automáticamente con confianza media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C3205B2B-9FB2-4E6A-81EF-D460A3A11C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59" y="2902504"/>
            <a:ext cx="3298292" cy="33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75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D4C74034-81DE-4B82-9787-443E320F2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9725" y="0"/>
            <a:ext cx="1329375" cy="1329375"/>
          </a:xfrm>
          <a:prstGeom prst="rect">
            <a:avLst/>
          </a:prstGeom>
        </p:spPr>
      </p:pic>
      <p:sp>
        <p:nvSpPr>
          <p:cNvPr id="3" name="Flecha: a la derecha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21EAD0-A601-4BE9-9FC4-DDCA319755E1}"/>
              </a:ext>
            </a:extLst>
          </p:cNvPr>
          <p:cNvSpPr/>
          <p:nvPr/>
        </p:nvSpPr>
        <p:spPr>
          <a:xfrm>
            <a:off x="10060491" y="5858452"/>
            <a:ext cx="1384540" cy="685800"/>
          </a:xfrm>
          <a:prstGeom prst="righ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Flecha: hacia la izquierda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9483B55-CB86-4EF0-9BDB-CA3435475F1E}"/>
              </a:ext>
            </a:extLst>
          </p:cNvPr>
          <p:cNvSpPr/>
          <p:nvPr/>
        </p:nvSpPr>
        <p:spPr>
          <a:xfrm>
            <a:off x="904108" y="5988626"/>
            <a:ext cx="1047750" cy="469308"/>
          </a:xfrm>
          <a:prstGeom prst="lef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8677AB-02E2-41BA-9200-4472E453E3B7}"/>
              </a:ext>
            </a:extLst>
          </p:cNvPr>
          <p:cNvSpPr txBox="1"/>
          <p:nvPr/>
        </p:nvSpPr>
        <p:spPr>
          <a:xfrm>
            <a:off x="3227266" y="249188"/>
            <a:ext cx="5065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latin typeface="FLOTTA" panose="02000500000000000000" pitchFamily="2" charset="0"/>
              </a:rPr>
              <a:t>¿Dónde está </a:t>
            </a:r>
            <a:r>
              <a:rPr lang="es-ES" sz="4800" dirty="0">
                <a:highlight>
                  <a:srgbClr val="FFFF00"/>
                </a:highlight>
                <a:latin typeface="FLOTTA" panose="02000500000000000000" pitchFamily="2" charset="0"/>
              </a:rPr>
              <a:t>la tela</a:t>
            </a:r>
            <a:r>
              <a:rPr lang="es-ES" sz="4800" dirty="0">
                <a:latin typeface="FLOTTA" panose="02000500000000000000" pitchFamily="2" charset="0"/>
              </a:rPr>
              <a:t>?</a:t>
            </a:r>
          </a:p>
        </p:txBody>
      </p:sp>
      <p:pic>
        <p:nvPicPr>
          <p:cNvPr id="7" name="Imagen 6" descr="Diagrama&#10;&#10;Descripción generada automáticamente">
            <a:hlinkClick r:id="" action="ppaction://noaction">
              <a:snd r:embed="rId4" name="Happy Kids - Sound Effect [Perfect Cut].wav"/>
            </a:hlinkClick>
            <a:extLst>
              <a:ext uri="{FF2B5EF4-FFF2-40B4-BE49-F238E27FC236}">
                <a16:creationId xmlns:a16="http://schemas.microsoft.com/office/drawing/2014/main" id="{F247AF20-B7AC-4387-B145-AFF16D57C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13" y="3197336"/>
            <a:ext cx="3134293" cy="3411476"/>
          </a:xfrm>
          <a:prstGeom prst="rect">
            <a:avLst/>
          </a:prstGeom>
        </p:spPr>
      </p:pic>
      <p:pic>
        <p:nvPicPr>
          <p:cNvPr id="9" name="Imagen 8" descr="Diagrama&#10;&#10;Descripción generada automáticamente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19BEFB72-888E-45F0-8D2D-6B88B1450E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730" y="1790444"/>
            <a:ext cx="3815301" cy="2813784"/>
          </a:xfrm>
          <a:prstGeom prst="rect">
            <a:avLst/>
          </a:prstGeom>
        </p:spPr>
      </p:pic>
      <p:pic>
        <p:nvPicPr>
          <p:cNvPr id="11" name="Imagen 10" descr="Una caricatura de una persona&#10;&#10;Descripción generada automáticamente con confianza baja">
            <a:hlinkClick r:id="" action="ppaction://noaction">
              <a:snd r:embed="rId6" name="Uh-Oh Sound Effect HD No Copyright.wav"/>
            </a:hlinkClick>
            <a:extLst>
              <a:ext uri="{FF2B5EF4-FFF2-40B4-BE49-F238E27FC236}">
                <a16:creationId xmlns:a16="http://schemas.microsoft.com/office/drawing/2014/main" id="{237BC10F-EBA7-4633-AA24-46FC71C02E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69" y="1032353"/>
            <a:ext cx="416242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21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appy Kids - Sound Effect [Perfect Cut]">
            <a:hlinkClick r:id="" action="ppaction://media"/>
            <a:extLst>
              <a:ext uri="{FF2B5EF4-FFF2-40B4-BE49-F238E27FC236}">
                <a16:creationId xmlns:a16="http://schemas.microsoft.com/office/drawing/2014/main" id="{720C1169-F430-42A5-A1F6-157F85C79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Imagen 16" descr="Una captura de un videojuego&#10;&#10;Descripción generada automáticamente con confianza media">
            <a:extLst>
              <a:ext uri="{FF2B5EF4-FFF2-40B4-BE49-F238E27FC236}">
                <a16:creationId xmlns:a16="http://schemas.microsoft.com/office/drawing/2014/main" id="{0AEDC9B8-9CC0-4FE0-8BD7-7EC2A53C8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30" y="0"/>
            <a:ext cx="12342830" cy="6858000"/>
          </a:xfrm>
          <a:prstGeom prst="rect">
            <a:avLst/>
          </a:prstGeom>
        </p:spPr>
      </p:pic>
      <p:sp>
        <p:nvSpPr>
          <p:cNvPr id="18" name="Flecha: hacia la izquierda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590B1A1-D641-47D7-8809-B092320BBACE}"/>
              </a:ext>
            </a:extLst>
          </p:cNvPr>
          <p:cNvSpPr/>
          <p:nvPr/>
        </p:nvSpPr>
        <p:spPr>
          <a:xfrm>
            <a:off x="691836" y="6209062"/>
            <a:ext cx="1047750" cy="469308"/>
          </a:xfrm>
          <a:prstGeom prst="leftArrow">
            <a:avLst/>
          </a:prstGeom>
          <a:solidFill>
            <a:srgbClr val="9E6FAE"/>
          </a:solidFill>
          <a:ln>
            <a:solidFill>
              <a:srgbClr val="452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 descr="Imagen que contiene Icono&#10;&#10;Descripción generada automáticamente">
            <a:extLst>
              <a:ext uri="{FF2B5EF4-FFF2-40B4-BE49-F238E27FC236}">
                <a16:creationId xmlns:a16="http://schemas.microsoft.com/office/drawing/2014/main" id="{C7509E45-0CF1-4304-862A-B4E9BDC732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43" y="6691102"/>
            <a:ext cx="2588114" cy="5096594"/>
          </a:xfrm>
          <a:prstGeom prst="rect">
            <a:avLst/>
          </a:prstGeom>
        </p:spPr>
      </p:pic>
      <p:pic>
        <p:nvPicPr>
          <p:cNvPr id="20" name="Imagen 19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9C6F2488-2AEF-4314-B560-2DBBEA2EF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27815" y="6569288"/>
            <a:ext cx="1702177" cy="3351980"/>
          </a:xfrm>
          <a:prstGeom prst="rect">
            <a:avLst/>
          </a:prstGeom>
        </p:spPr>
      </p:pic>
      <p:pic>
        <p:nvPicPr>
          <p:cNvPr id="21" name="Imagen 20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75504557-1033-4430-AA79-50E866A68B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174" y="7157210"/>
            <a:ext cx="1906253" cy="3753853"/>
          </a:xfrm>
          <a:prstGeom prst="rect">
            <a:avLst/>
          </a:prstGeom>
        </p:spPr>
      </p:pic>
      <p:pic>
        <p:nvPicPr>
          <p:cNvPr id="22" name="Imagen 21" descr="Imagen que contiene Círculo&#10;&#10;Descripción generada automáticamente">
            <a:extLst>
              <a:ext uri="{FF2B5EF4-FFF2-40B4-BE49-F238E27FC236}">
                <a16:creationId xmlns:a16="http://schemas.microsoft.com/office/drawing/2014/main" id="{E71A19EA-2720-4989-9079-1456736B5D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090" y="6540303"/>
            <a:ext cx="2724363" cy="5448726"/>
          </a:xfrm>
          <a:prstGeom prst="rect">
            <a:avLst/>
          </a:prstGeom>
        </p:spPr>
      </p:pic>
      <p:pic>
        <p:nvPicPr>
          <p:cNvPr id="23" name="Imagen 22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6404D9BA-A1E0-4CA6-B266-A18788A74B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028" y="6858000"/>
            <a:ext cx="1906253" cy="3753853"/>
          </a:xfrm>
          <a:prstGeom prst="rect">
            <a:avLst/>
          </a:prstGeom>
        </p:spPr>
      </p:pic>
      <p:pic>
        <p:nvPicPr>
          <p:cNvPr id="24" name="Imagen 23" descr="Imagen que contiene Icono&#10;&#10;Descripción generada automáticamente">
            <a:extLst>
              <a:ext uri="{FF2B5EF4-FFF2-40B4-BE49-F238E27FC236}">
                <a16:creationId xmlns:a16="http://schemas.microsoft.com/office/drawing/2014/main" id="{B0BA518B-E7E1-4BE4-A9AA-067CE6982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6608" y="6749043"/>
            <a:ext cx="2272501" cy="4475079"/>
          </a:xfrm>
          <a:prstGeom prst="rect">
            <a:avLst/>
          </a:prstGeom>
        </p:spPr>
      </p:pic>
      <p:pic>
        <p:nvPicPr>
          <p:cNvPr id="25" name="Imagen 24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52796D4-CD64-4E0C-87C1-C408486B1E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338" y="6280576"/>
            <a:ext cx="1702177" cy="3351980"/>
          </a:xfrm>
          <a:prstGeom prst="rect">
            <a:avLst/>
          </a:prstGeom>
        </p:spPr>
      </p:pic>
      <p:pic>
        <p:nvPicPr>
          <p:cNvPr id="26" name="Imagen 2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9347412F-908B-434B-9C4A-B2F58AAFFA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8673" y="6512708"/>
            <a:ext cx="1906253" cy="3753853"/>
          </a:xfrm>
          <a:prstGeom prst="rect">
            <a:avLst/>
          </a:prstGeom>
        </p:spPr>
      </p:pic>
      <p:pic>
        <p:nvPicPr>
          <p:cNvPr id="27" name="Imagen 26" descr="Imagen que contiene Círculo&#10;&#10;Descripción generada automáticamente">
            <a:extLst>
              <a:ext uri="{FF2B5EF4-FFF2-40B4-BE49-F238E27FC236}">
                <a16:creationId xmlns:a16="http://schemas.microsoft.com/office/drawing/2014/main" id="{58B2BD9F-76CC-4451-A686-6E5996DA62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692" y="6309773"/>
            <a:ext cx="2724363" cy="5448726"/>
          </a:xfrm>
          <a:prstGeom prst="rect">
            <a:avLst/>
          </a:prstGeom>
        </p:spPr>
      </p:pic>
      <p:pic>
        <p:nvPicPr>
          <p:cNvPr id="28" name="Imagen 27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DF4D72A-EBEC-4018-91D3-DC18B3E5C3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61792" y="6475403"/>
            <a:ext cx="1906253" cy="3753853"/>
          </a:xfrm>
          <a:prstGeom prst="rect">
            <a:avLst/>
          </a:prstGeom>
        </p:spPr>
      </p:pic>
      <p:pic>
        <p:nvPicPr>
          <p:cNvPr id="29" name="Imagen 28" descr="Imagen que contiene Icono&#10;&#10;Descripción generada automáticamente">
            <a:extLst>
              <a:ext uri="{FF2B5EF4-FFF2-40B4-BE49-F238E27FC236}">
                <a16:creationId xmlns:a16="http://schemas.microsoft.com/office/drawing/2014/main" id="{E913A4CA-A06F-4622-BDC9-092D2D800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97" y="7153935"/>
            <a:ext cx="2006913" cy="3952076"/>
          </a:xfrm>
          <a:prstGeom prst="rect">
            <a:avLst/>
          </a:prstGeom>
        </p:spPr>
      </p:pic>
      <p:pic>
        <p:nvPicPr>
          <p:cNvPr id="30" name="Imagen 29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7B6DDEC1-9C03-4685-8916-5D2A44A244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3302" y="7153935"/>
            <a:ext cx="1319927" cy="2599242"/>
          </a:xfrm>
          <a:prstGeom prst="rect">
            <a:avLst/>
          </a:prstGeom>
        </p:spPr>
      </p:pic>
      <p:pic>
        <p:nvPicPr>
          <p:cNvPr id="31" name="Imagen 30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679E734A-95DC-4C59-9E31-7439521D1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574" y="7309611"/>
            <a:ext cx="1478175" cy="2910868"/>
          </a:xfrm>
          <a:prstGeom prst="rect">
            <a:avLst/>
          </a:prstGeom>
        </p:spPr>
      </p:pic>
      <p:pic>
        <p:nvPicPr>
          <p:cNvPr id="32" name="Imagen 31" descr="Imagen que contiene Círculo&#10;&#10;Descripción generada automáticamente">
            <a:extLst>
              <a:ext uri="{FF2B5EF4-FFF2-40B4-BE49-F238E27FC236}">
                <a16:creationId xmlns:a16="http://schemas.microsoft.com/office/drawing/2014/main" id="{441EC652-5176-4D66-99B4-634DCA683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7946" y="6974305"/>
            <a:ext cx="2112566" cy="4225131"/>
          </a:xfrm>
          <a:prstGeom prst="rect">
            <a:avLst/>
          </a:prstGeom>
        </p:spPr>
      </p:pic>
      <p:pic>
        <p:nvPicPr>
          <p:cNvPr id="33" name="Imagen 32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68A5092-4066-4607-AC0C-05B6F5E168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428" y="7010401"/>
            <a:ext cx="1478175" cy="2910868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D509D4D4-9849-4F71-B9E5-AA4ECAFD628D}"/>
              </a:ext>
            </a:extLst>
          </p:cNvPr>
          <p:cNvSpPr/>
          <p:nvPr/>
        </p:nvSpPr>
        <p:spPr>
          <a:xfrm>
            <a:off x="2205657" y="2791938"/>
            <a:ext cx="7724775" cy="1865787"/>
          </a:xfrm>
          <a:prstGeom prst="rect">
            <a:avLst/>
          </a:prstGeom>
          <a:solidFill>
            <a:srgbClr val="9E6FAE"/>
          </a:solidFill>
          <a:ln>
            <a:solidFill>
              <a:srgbClr val="402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EF1C81C4-AB3C-464B-808D-7C3135AEC374}"/>
              </a:ext>
            </a:extLst>
          </p:cNvPr>
          <p:cNvSpPr/>
          <p:nvPr/>
        </p:nvSpPr>
        <p:spPr>
          <a:xfrm>
            <a:off x="2717799" y="2948970"/>
            <a:ext cx="67004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none" spc="50" dirty="0">
                <a:ln w="9525" cmpd="sng">
                  <a:solidFill>
                    <a:srgbClr val="40225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¡</a:t>
            </a:r>
            <a:r>
              <a:rPr lang="es-ES" sz="9600" b="1" cap="none" spc="50" dirty="0">
                <a:ln w="25400" cmpd="sng">
                  <a:solidFill>
                    <a:srgbClr val="40225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Felicidades</a:t>
            </a:r>
            <a:r>
              <a:rPr lang="es-ES" sz="9600" b="1" cap="none" spc="50" dirty="0">
                <a:ln w="9525" cmpd="sng">
                  <a:solidFill>
                    <a:srgbClr val="40225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!</a:t>
            </a:r>
          </a:p>
        </p:txBody>
      </p:sp>
      <p:pic>
        <p:nvPicPr>
          <p:cNvPr id="36" name="Imagen 3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F309BC8-2FE8-4893-BDA9-061CF507F5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794" y="3428999"/>
            <a:ext cx="3559315" cy="3559315"/>
          </a:xfrm>
          <a:prstGeom prst="rect">
            <a:avLst/>
          </a:prstGeom>
        </p:spPr>
      </p:pic>
      <p:pic>
        <p:nvPicPr>
          <p:cNvPr id="37" name="Imagen 36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7FCEA7E-E523-4771-B0C5-3935A8047D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4956" y="3414990"/>
            <a:ext cx="3559315" cy="355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4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74 -0.43356 L -0.02474 -0.43333 C -0.02747 -0.43634 -0.02995 -0.43958 -0.03268 -0.44213 C -0.03463 -0.44421 -0.03685 -0.44514 -0.03867 -0.44745 C -0.0401 -0.4493 -0.04114 -0.45231 -0.04258 -0.4544 C -0.04505 -0.4581 -0.0457 -0.4581 -0.04857 -0.45972 C -0.05456 -0.47592 -0.04687 -0.45602 -0.05247 -0.46852 C -0.05325 -0.47014 -0.05377 -0.47199 -0.05443 -0.47384 C -0.05482 -0.47546 -0.05495 -0.47755 -0.05547 -0.47917 C -0.05664 -0.48264 -0.05937 -0.48958 -0.05937 -0.48935 C -0.05976 -0.49259 -0.05976 -0.4956 -0.06041 -0.49838 C -0.06081 -0.49977 -0.06198 -0.50023 -0.06237 -0.50185 C -0.06302 -0.50509 -0.06289 -0.5088 -0.06328 -0.5125 C -0.06393 -0.51782 -0.06432 -0.51967 -0.06536 -0.52477 C -0.06706 -0.54699 -0.06693 -0.53935 -0.06536 -0.57384 C -0.06523 -0.57569 -0.06471 -0.57731 -0.06432 -0.57917 C -0.06367 -0.58194 -0.06302 -0.58495 -0.06237 -0.58773 C -0.06198 -0.58958 -0.06172 -0.59143 -0.06133 -0.59305 C -0.06081 -0.59606 -0.06002 -0.59884 -0.05937 -0.60185 C -0.05898 -0.6037 -0.05885 -0.60532 -0.05846 -0.60717 C -0.05781 -0.60949 -0.0569 -0.6118 -0.05638 -0.61412 C -0.05599 -0.61643 -0.05586 -0.61898 -0.05547 -0.62106 C -0.05482 -0.62407 -0.05403 -0.62685 -0.05351 -0.62986 C -0.05299 -0.63217 -0.05299 -0.63472 -0.05247 -0.63704 C -0.05195 -0.63889 -0.05117 -0.64051 -0.05052 -0.64213 C -0.05013 -0.64583 -0.05 -0.6493 -0.04948 -0.65278 C -0.04922 -0.65463 -0.0487 -0.65625 -0.04857 -0.6581 C -0.04804 -0.66273 -0.04778 -0.66736 -0.04752 -0.67268 C -0.04622 -0.69236 -0.04765 -0.6838 -0.04557 -0.69491 C -0.04583 -0.7125 -0.0457 -0.73009 -0.04648 -0.74745 C -0.04661 -0.74954 -0.04778 -0.75116 -0.04857 -0.75278 C -0.05 -0.75602 -0.0526 -0.75926 -0.05443 -0.76157 C -0.05547 -0.76273 -0.05651 -0.76366 -0.05742 -0.76505 C -0.05846 -0.76667 -0.05924 -0.76875 -0.06041 -0.77037 C -0.06159 -0.77176 -0.06315 -0.77245 -0.06432 -0.77384 C -0.0763 -0.78796 -0.06185 -0.77407 -0.07526 -0.78611 C -0.08672 -0.80648 -0.06719 -0.77268 -0.08307 -0.79653 C -0.08932 -0.80602 -0.0901 -0.80833 -0.09401 -0.81829 C -0.09635 -0.83449 -0.09544 -0.82708 -0.09687 -0.84051 C -0.09661 -0.87037 -0.09648 -0.90023 -0.09596 -0.92986 C -0.09583 -0.93403 -0.09531 -0.93819 -0.09492 -0.94213 C -0.09414 -0.95185 -0.09401 -0.95231 -0.09297 -0.96157 C -0.09271 -0.96967 -0.09271 -0.97801 -0.09206 -0.98611 C -0.09166 -0.98981 -0.09062 -0.99305 -0.08997 -0.99653 C -0.0888 -1.00417 -0.08893 -1.00972 -0.08802 -1.01759 C -0.0875 -1.02292 -0.08659 -1.02824 -0.08607 -1.03356 C -0.08502 -1.04398 -0.08346 -1.06643 -0.08112 -1.07917 C -0.0776 -1.09792 -0.07851 -1.08472 -0.07617 -1.1037 C -0.07565 -1.10764 -0.07578 -1.1118 -0.07526 -1.11597 C -0.07474 -1.11898 -0.0737 -1.12176 -0.07318 -1.12477 C -0.07239 -1.1294 -0.07213 -1.13426 -0.07122 -1.13866 C -0.06432 -1.17592 -0.07278 -1.12986 -0.06823 -1.15625 C -0.06771 -1.15972 -0.06693 -1.16319 -0.06627 -1.1669 C -0.06185 -1.19213 -0.06614 -1.16782 -0.06328 -1.18773 C -0.06315 -1.18935 -0.06263 -1.19167 -0.06237 -1.19305 C -0.06198 -1.19606 -0.06185 -1.19907 -0.06133 -1.20185 C -0.06081 -1.20555 -0.06002 -1.20926 -0.05937 -1.2125 C -0.05911 -1.21713 -0.05885 -1.22176 -0.05846 -1.22685 C -0.0582 -1.22824 -0.05755 -1.22986 -0.05742 -1.23171 C -0.05351 -1.27106 -0.05703 -1.24514 -0.05443 -1.26366 C -0.05482 -1.28495 -0.05482 -1.30648 -0.05547 -1.32824 C -0.05547 -1.33125 -0.05625 -1.33403 -0.05638 -1.33704 C -0.0569 -1.34329 -0.05716 -1.34977 -0.05742 -1.35625 C -0.05781 -1.36852 -0.05807 -1.38079 -0.05846 -1.39305 C -0.05807 -1.4213 -0.05794 -1.45046 -0.05742 -1.47893 C -0.05729 -1.48588 -0.05612 -1.50856 -0.05547 -1.51736 C -0.05521 -1.52037 -0.05469 -1.52315 -0.05443 -1.52616 C -0.05403 -1.53148 -0.05377 -1.5368 -0.05351 -1.5419 C -0.05312 -1.54676 -0.05286 -1.55139 -0.05247 -1.55602 C -0.05273 -1.56204 -0.0526 -1.5787 -0.05443 -1.58773 C -0.05495 -1.59005 -0.05586 -1.59213 -0.05638 -1.59467 C -0.0569 -1.5963 -0.0569 -1.59838 -0.05742 -1.6 C -0.05755 -1.60046 -0.05807 -1.6 -0.05846 -1.6 " pathEditMode="relative" rAng="0" ptsTypes="AAAAAAAAAAAAAAAA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-583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21435 L 0.00703 -0.21435 C 0.00573 -0.2213 0.00469 -0.22824 0.00313 -0.23472 C 0.00261 -0.23727 0.00117 -0.23912 0.00065 -0.24167 C -0.00026 -0.2456 -0.00169 -0.26644 -0.00195 -0.26875 C -0.00143 -0.31019 -0.00143 -0.35162 -0.00065 -0.39306 C -0.00039 -0.40463 0.00052 -0.4044 0.00195 -0.41343 C 0.00235 -0.41644 0.00274 -0.41944 0.00313 -0.42245 C 0.00352 -0.42477 0.00404 -0.42685 0.00443 -0.42917 C 0.00495 -0.43218 0.00508 -0.43542 0.00573 -0.43819 C 0.00625 -0.44074 0.00768 -0.44259 0.0082 -0.44491 C 0.00938 -0.44931 0.00925 -0.45463 0.01081 -0.45857 C 0.01159 -0.46088 0.01276 -0.46273 0.01328 -0.46528 C 0.0194 -0.48958 0.01263 -0.47037 0.01836 -0.48565 C 0.01888 -0.48796 0.01927 -0.49005 0.01966 -0.49236 C 0.02123 -0.50208 0.02097 -0.50232 0.02227 -0.51273 C 0.02266 -0.51574 0.02305 -0.51875 0.02357 -0.52176 C 0.02305 -0.53542 0.02292 -0.54907 0.02227 -0.5625 C 0.02214 -0.56482 0.02162 -0.56713 0.02097 -0.56921 C 0.01784 -0.57917 0.01472 -0.58796 0.0082 -0.5919 L -0.00703 -0.60093 L -0.01458 -0.60532 L -0.02357 -0.60764 C -0.02474 -0.60833 -0.02617 -0.60857 -0.02734 -0.60995 C -0.0306 -0.61389 -0.03255 -0.62083 -0.03502 -0.62569 C -0.03659 -0.62894 -0.03867 -0.63148 -0.0401 -0.63472 C -0.05013 -0.65857 -0.03489 -0.63009 -0.04635 -0.65069 C -0.04726 -0.6537 -0.04778 -0.65694 -0.04896 -0.65972 C -0.05039 -0.66296 -0.05273 -0.66505 -0.05403 -0.66875 C -0.05495 -0.6713 -0.05456 -0.675 -0.05534 -0.67778 C -0.05586 -0.68032 -0.05703 -0.68218 -0.05781 -0.68449 C -0.0582 -0.68681 -0.05872 -0.68912 -0.05911 -0.6912 C -0.06028 -0.69884 -0.06081 -0.70394 -0.06159 -0.71157 C -0.0612 -0.72361 -0.06133 -0.73588 -0.06041 -0.74792 C -0.06015 -0.75116 -0.05885 -0.75394 -0.05781 -0.75694 C -0.05221 -0.77361 -0.05416 -0.76875 -0.04518 -0.7794 C -0.04388 -0.78102 -0.04271 -0.7831 -0.04127 -0.78403 L -0.02604 -0.79306 C -0.02474 -0.79375 -0.02331 -0.79398 -0.02226 -0.79537 C -0.02096 -0.79676 -0.01966 -0.79815 -0.01849 -0.79977 C -0.00859 -0.81435 -0.02031 -0.79977 -0.01081 -0.81111 C -0.01002 -0.81343 -0.00924 -0.81574 -0.00833 -0.81782 C -0.00716 -0.82037 -0.00547 -0.82199 -0.00443 -0.82454 C -0.00377 -0.82662 -0.00377 -0.82917 -0.00312 -0.83148 C -0.00247 -0.83449 -0.0013 -0.83727 -0.00065 -0.84051 C 0.00039 -0.84491 0.00065 -0.84977 0.00195 -0.85394 C 0.00274 -0.85694 0.00378 -0.85995 0.00443 -0.86296 C 0.00508 -0.86597 0.00521 -0.86921 0.00573 -0.87199 C 0.00651 -0.87662 0.0082 -0.88565 0.0082 -0.88565 C 0.00977 -0.90417 0.01081 -0.91435 0.01081 -0.93542 C 0.01081 -0.94514 0.01107 -0.95532 0.00951 -0.96482 C 0.00912 -0.96713 0.0069 -0.96597 0.00573 -0.96713 C 0.00117 -0.97107 0.00209 -0.97222 -0.00195 -0.97824 C -0.00351 -0.98079 -0.00534 -0.98287 -0.00703 -0.98519 C -0.00872 -0.99028 -0.01055 -0.99537 -0.01211 -1.00093 C -0.01354 -1.00602 -0.01393 -1.01389 -0.01458 -1.01898 C -0.01497 -1.0213 -0.01549 -1.02338 -0.01588 -1.02569 C -0.0164 -1.0287 -0.01666 -1.03194 -0.01719 -1.03472 C -0.01797 -1.03935 -0.01966 -1.04838 -0.01966 -1.04838 C -0.02031 -1.05532 -0.02226 -1.07894 -0.02226 -1.08449 C -0.02226 -1.10949 -0.02213 -1.13426 -0.02096 -1.15903 C -0.02083 -1.1625 -0.0194 -1.16528 -0.01849 -1.16806 C -0.01445 -1.18079 -0.01693 -1.16921 -0.01211 -1.18611 C -0.01146 -1.18843 -0.01146 -1.19097 -0.01081 -1.19306 C -0.01015 -1.19537 -0.00898 -1.19745 -0.00833 -1.19977 C -0.00638 -1.20579 -0.00377 -1.21574 -0.00312 -1.22245 C -0.00169 -1.23912 -0.0026 -1.23148 -0.00065 -1.24491 C -0.00104 -1.26458 -0.00117 -1.28426 -0.00195 -1.3037 C -0.00195 -1.30602 -0.00286 -1.3081 -0.00312 -1.31042 C -0.00377 -1.31574 -0.0039 -1.32083 -0.00443 -1.32616 C -0.00469 -1.32847 -0.00547 -1.33056 -0.00573 -1.33287 C -0.00625 -1.33657 -0.00651 -1.34051 -0.00703 -1.34421 C -0.00768 -1.34907 -0.00872 -1.35417 -0.01081 -1.35764 C -0.01185 -1.35972 -0.01341 -1.36065 -0.01458 -1.36227 C -0.01549 -1.36528 -0.01614 -1.36852 -0.01719 -1.3713 C -0.01875 -1.37593 -0.02083 -1.38009 -0.02226 -1.38495 L -0.02734 -1.40301 C -0.02773 -1.40671 -0.02799 -1.41065 -0.02864 -1.41435 C -0.0293 -1.41806 -0.0306 -1.42153 -0.03112 -1.42546 C -0.0319 -1.43079 -0.03203 -1.43611 -0.03242 -1.44144 C -0.03203 -1.46482 -0.0319 -1.48819 -0.03112 -1.51134 C -0.03099 -1.51458 -0.02799 -1.52569 -0.02734 -1.52732 C -0.02383 -1.53611 -0.02331 -1.53125 -0.02096 -1.54074 C -0.0181 -1.55232 -0.01836 -1.55579 -0.01719 -1.56782 C -0.01562 -1.58287 -0.01588 -1.57454 -0.01588 -1.58611 " pathEditMode="relative" ptsTypes="AAAAAAAAAAAAAAAAAAAAAAAAAAAAA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34907 L -0.00117 -0.34884 C -0.00248 -0.35903 -0.00378 -0.36875 -0.00495 -0.37847 C -0.00547 -0.38241 -0.00547 -0.38634 -0.00625 -0.38981 C -0.00938 -0.40532 -0.01328 -0.41643 -0.01771 -0.43055 C -0.01849 -0.43819 -0.01927 -0.4456 -0.02018 -0.45324 C -0.02175 -0.46458 -0.0237 -0.47569 -0.02526 -0.48703 C -0.0267 -0.49676 -0.02787 -0.50671 -0.02917 -0.51643 C -0.02956 -0.53148 -0.02982 -0.54653 -0.03034 -0.56157 C -0.0306 -0.56759 -0.03177 -0.57361 -0.03164 -0.57963 C -0.03125 -0.60231 -0.03021 -0.625 -0.02917 -0.64745 C -0.02891 -0.65208 -0.02852 -0.65671 -0.02787 -0.66111 C -0.02735 -0.66435 -0.02604 -0.6669 -0.02526 -0.67014 C -0.02435 -0.67453 -0.0237 -0.67916 -0.02279 -0.68356 C -0.02123 -0.69051 -0.01927 -0.69722 -0.01771 -0.70393 C -0.01563 -0.71273 -0.01706 -0.70972 -0.01511 -0.71991 C -0.01446 -0.72361 -0.01328 -0.72731 -0.01263 -0.73102 C -0.01159 -0.73634 -0.01094 -0.74166 -0.01003 -0.74699 C -0.00925 -0.75139 -0.00834 -0.75602 -0.00755 -0.76041 C -0.00703 -0.76643 -0.00677 -0.77245 -0.00625 -0.77847 C -0.00586 -0.7831 -0.00495 -0.7875 -0.00495 -0.79213 C -0.00495 -0.8125 -0.00521 -0.83287 -0.00625 -0.85324 C -0.00677 -0.86389 -0.00938 -0.86666 -0.01133 -0.87569 C -0.01198 -0.8787 -0.01211 -0.88171 -0.01263 -0.88472 C -0.01302 -0.88703 -0.01341 -0.88935 -0.01393 -0.89166 C -0.01641 -0.92268 -0.01745 -0.92824 -0.01263 -0.97315 C -0.00834 -1.0125 -0.00521 -1.01319 0.00143 -1.03842 C 0.00273 -1.04375 0.00403 -1.04884 0.00521 -1.0544 C 0.00573 -1.05648 0.00586 -1.05903 0.00651 -1.06111 C 0.00755 -1.06504 0.00937 -1.06852 0.01028 -1.07245 C 0.01588 -1.09676 0.01549 -1.10116 0.01784 -1.12662 C 0.01901 -1.15278 0.02161 -1.19514 0.01666 -1.2169 C 0.01172 -1.23842 0.00052 -1.25301 -0.00755 -1.27129 C -0.01589 -1.29004 -0.02513 -1.31366 -0.03034 -1.33449 C -0.03203 -1.3412 -0.03399 -1.34791 -0.03542 -1.35486 C -0.03698 -1.36227 -0.03802 -1.36991 -0.03933 -1.37754 C -0.04115 -1.40463 -0.04232 -1.40949 -0.03802 -1.44514 C -0.03737 -1.45046 -0.03451 -1.45416 -0.03295 -1.45879 C -0.01823 -1.50116 -0.03959 -1.44328 -0.02018 -1.49491 C -0.0181 -1.50625 -0.01393 -1.52523 -0.01393 -1.53773 C -0.01328 -1.61991 -0.01446 -1.65463 -0.01641 -1.72291 C -0.01602 -1.74259 -0.01576 -1.76227 -0.01511 -1.78171 C -0.01498 -1.78703 -0.01433 -1.79236 -0.01393 -1.79745 C -0.01341 -1.80208 -0.01276 -1.80648 -0.01263 -1.81111 C -0.01224 -1.82245 -0.01263 -1.83379 -0.01263 -1.84514 " pathEditMode="relative" rAng="0" ptsTypes="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7479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-0.17152 L 0.01315 -0.17106 C 0.01068 -0.19259 0.00104 -0.24074 0.00742 -0.26898 C 0.00873 -0.27476 0.01263 -0.27615 0.01511 -0.28055 C 0.01914 -0.28773 0.0267 -0.30393 0.0267 -0.3037 C 0.02787 -0.30879 0.02904 -0.31412 0.03047 -0.31944 C 0.03229 -0.32592 0.03477 -0.33171 0.0362 -0.33888 C 0.03737 -0.34375 0.0375 -0.34907 0.03815 -0.35439 C 0.03399 -0.43402 0.03177 -0.44467 0.0362 -0.53333 C 0.03646 -0.53726 0.04532 -0.54791 0.04584 -0.54884 C 0.04714 -0.55277 0.04857 -0.55648 0.04974 -0.56041 C 0.05677 -0.58518 0.05456 -0.58333 0.0517 -0.62268 C 0.05091 -0.63333 0.05039 -0.64444 0.04779 -0.65393 C 0.04297 -0.67199 0.03867 -0.67037 0.03242 -0.68101 C 0.03034 -0.68449 0.02852 -0.68888 0.0267 -0.69259 C 0.02604 -0.69652 0.02552 -0.70046 0.02474 -0.70439 C 0.02357 -0.70972 0.02097 -0.71412 0.02084 -0.7199 C 0.02032 -0.7368 0.02084 -0.75416 0.02279 -0.77083 C 0.02409 -0.78194 0.02787 -0.7912 0.03047 -0.80185 C 0.03529 -0.82083 0.03347 -0.8118 0.0362 -0.8287 C 0.03685 -0.86111 0.03555 -0.89398 0.03815 -0.92592 C 0.0388 -0.93425 0.0431 -0.93935 0.04584 -0.94537 C 0.05078 -0.95601 0.06133 -0.97638 0.06133 -0.97615 C 0.06016 -1.01875 0.06602 -1.0368 0.05547 -1.06203 C 0.05378 -1.0662 0.0517 -1.0699 0.04974 -1.07384 C 0.03711 -1.1375 0.05664 -1.04398 0.03815 -1.1125 C 0.0362 -1.1199 0.03568 -1.128 0.03438 -1.13587 C 0.03308 -1.15185 0.03047 -1.17986 0.03047 -1.19421 C 0.03047 -1.20856 0.03321 -1.24398 0.03438 -1.26041 C 0.03503 -1.3405 0.03503 -1.4206 0.0362 -1.50092 C 0.03633 -1.50509 0.03789 -1.50856 0.03815 -1.5125 C 0.03854 -1.51782 0.03815 -1.52314 0.03815 -1.52847 " pathEditMode="relative" rAng="0" ptsTypes="AAAAAAAAAAAAAAAAAAAAAAAAAAAAAAAA">
                                      <p:cBhvr>
                                        <p:cTn id="2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6782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29445 L -0.00104 -0.29422 C -0.00299 -0.30371 -0.00482 -0.31297 -0.0069 -0.32199 C -0.00794 -0.32662 -0.00977 -0.33079 -0.01068 -0.33565 C -0.01172 -0.34121 -0.01198 -0.34723 -0.01263 -0.35278 C -0.01328 -0.35718 -0.01406 -0.36204 -0.01458 -0.36644 C -0.01771 -0.39121 -0.01497 -0.37547 -0.01836 -0.39399 C -0.01745 -0.41459 -0.01719 -0.43473 -0.01458 -0.45533 C -0.01419 -0.45903 -0.01315 -0.46204 -0.01263 -0.46551 C -0.01198 -0.46991 -0.01185 -0.475 -0.01068 -0.4794 C -0.01068 -0.47894 -0.00104 -0.50487 0.00078 -0.50996 C 0.00208 -0.51343 0.00365 -0.51644 0.00469 -0.52014 C 0.00599 -0.52477 0.00742 -0.52917 0.00859 -0.5338 C 0.00938 -0.53727 0.00951 -0.54098 0.01042 -0.54445 C 0.01146 -0.54769 0.01302 -0.55093 0.01432 -0.5544 C 0.01966 -0.58357 0.02057 -0.57709 0.01432 -0.61598 C 0.0138 -0.61899 0.01172 -0.62037 0.01042 -0.62269 C 0.00977 -0.62616 0.00951 -0.62987 0.00859 -0.63311 C 0.00625 -0.64028 0.00234 -0.64584 0.00078 -0.65348 C 0.00013 -0.65695 -0.00065 -0.66019 -0.00104 -0.66389 L -0.00495 -0.69121 C -0.0043 -0.71621 -0.00547 -0.74167 -0.00299 -0.76644 C -0.00221 -0.77454 0.00208 -0.7801 0.00469 -0.78681 C 0.00599 -0.79028 0.0069 -0.79422 0.00859 -0.79723 C 0.02292 -0.82246 0.00469 -0.79121 0.02201 -0.8176 C 0.02409 -0.82084 0.02591 -0.82454 0.02773 -0.82778 C 0.03385 -0.87061 0.02617 -0.81737 0.03164 -0.85186 C 0.03242 -0.85695 0.03398 -0.87061 0.03555 -0.8757 C 0.03646 -0.8794 0.03802 -0.88264 0.03932 -0.88588 C 0.04063 -0.89283 0.04219 -0.89977 0.04323 -0.90649 C 0.04557 -0.92362 0.04427 -0.91574 0.04701 -0.93033 C 0.04635 -0.94862 0.0474 -0.96737 0.04505 -0.98519 C 0.0431 -1.0007 0.03776 -1.00556 0.03164 -1.01274 C 0.03034 -1.01713 0.02917 -1.02199 0.02773 -1.02639 C 0.02227 -1.04352 0.02513 -1.02963 0.02005 -1.05 C 0.01927 -1.05348 0.01875 -1.05718 0.0181 -1.06065 C 0.01849 -1.07153 0.01771 -1.13403 0.02396 -1.15602 C 0.02526 -1.16065 0.02617 -1.16574 0.02773 -1.16968 C 0.02943 -1.17362 0.03177 -1.17639 0.03359 -1.18033 C 0.03503 -1.18311 0.03594 -1.18704 0.03737 -1.19028 C 0.04505 -1.20672 0.04076 -1.19514 0.04896 -1.20764 C 0.05104 -1.21065 0.0526 -1.21459 0.05469 -1.21783 C 0.05833 -1.22269 0.06628 -1.23125 0.06628 -1.23102 C 0.06758 -1.23473 0.06927 -1.23774 0.07018 -1.24144 C 0.07122 -1.24584 0.07214 -1.25047 0.07214 -1.25556 C 0.07214 -1.27153 0.07148 -1.2875 0.07018 -1.30301 C 0.0694 -1.31112 0.06523 -1.3294 0.0625 -1.33727 C 0.06081 -1.34213 0.05833 -1.34607 0.05664 -1.35093 C 0.05521 -1.35533 0.0543 -1.36019 0.05286 -1.36459 C 0.05169 -1.36829 0.05026 -1.37153 0.04896 -1.37477 C 0.04675 -1.38635 0.04701 -1.38704 0.04323 -1.39862 C 0.04206 -1.40209 0.04023 -1.4051 0.03932 -1.4088 C 0.03581 -1.42292 0.03516 -1.43172 0.03359 -1.44653 C 0.03425 -1.45672 0.03464 -1.46667 0.03555 -1.47709 C 0.03698 -1.49375 0.03737 -1.48681 0.03932 -1.50116 C 0.0401 -1.50672 0.03958 -1.5132 0.04128 -1.51829 C 0.04362 -1.52524 0.05091 -1.53542 0.05091 -1.53519 C 0.05221 -1.53982 0.05378 -1.54422 0.05469 -1.54908 C 0.05573 -1.55348 0.05599 -1.55811 0.05664 -1.56274 C 0.05716 -1.56621 0.05794 -1.56945 0.05859 -1.57292 C 0.05794 -1.59468 0.05833 -1.61644 0.05664 -1.63797 C 0.05638 -1.6419 0.05391 -1.64445 0.05286 -1.64815 C 0.04727 -1.66783 0.05612 -1.64931 0.04505 -1.66875 C 0.04063 -1.69213 0.04414 -1.68403 0.03737 -1.69607 C 0.03307 -1.71922 0.03854 -1.69074 0.03164 -1.72338 C 0.03086 -1.72662 0.03073 -1.73056 0.02969 -1.73357 C 0.02878 -1.73635 0.02708 -1.7382 0.02591 -1.74051 C 0.02526 -1.74607 0.02396 -1.75162 0.02396 -1.75764 C 0.02396 -1.76528 0.02422 -1.79283 0.02773 -1.80533 C 0.02878 -1.80903 0.03008 -1.8125 0.03164 -1.81574 C 0.03398 -1.82061 0.03711 -1.82431 0.03932 -1.8294 C 0.05846 -1.87176 0.03893 -1.83149 0.05091 -1.86343 C 0.05195 -1.86621 0.05352 -1.86806 0.05469 -1.87037 L 0.05859 -1.89098 " pathEditMode="relative" rAng="0" ptsTypes="AAAAAAAAAAAAAAAAAAAAAAAAAAAAAA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-7981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74 -0.43356 L -0.02474 -0.43333 C -0.02747 -0.43634 -0.02995 -0.43958 -0.03268 -0.44213 C -0.03463 -0.44421 -0.03685 -0.44513 -0.03867 -0.44745 C -0.0401 -0.4493 -0.04114 -0.45231 -0.04258 -0.45439 C -0.04505 -0.4581 -0.0457 -0.4581 -0.04857 -0.45972 C -0.05456 -0.47592 -0.04687 -0.45601 -0.05247 -0.46851 C -0.05325 -0.47013 -0.05377 -0.47199 -0.05443 -0.47384 C -0.05482 -0.47546 -0.05495 -0.47754 -0.05547 -0.47916 C -0.05664 -0.48263 -0.05937 -0.48958 -0.05937 -0.48935 C -0.05976 -0.49259 -0.05976 -0.4956 -0.06042 -0.49838 C -0.06081 -0.49976 -0.06198 -0.50023 -0.06237 -0.50185 C -0.06302 -0.50509 -0.06289 -0.50879 -0.06328 -0.5125 C -0.06393 -0.51782 -0.06432 -0.51967 -0.06536 -0.52476 C -0.06706 -0.54699 -0.06693 -0.53935 -0.06536 -0.57384 C -0.06523 -0.57569 -0.06471 -0.57731 -0.06432 -0.57916 C -0.06367 -0.58194 -0.06302 -0.58495 -0.06237 -0.58773 C -0.06198 -0.58958 -0.06172 -0.59143 -0.06133 -0.59305 C -0.06081 -0.59606 -0.06002 -0.59884 -0.05937 -0.60185 C -0.05898 -0.6037 -0.05885 -0.60532 -0.05846 -0.60717 C -0.05781 -0.60949 -0.0569 -0.6118 -0.05638 -0.61412 C -0.05599 -0.61643 -0.05586 -0.61898 -0.05547 -0.62106 C -0.05482 -0.62407 -0.05404 -0.62685 -0.05351 -0.62986 C -0.05299 -0.63217 -0.05299 -0.63472 -0.05247 -0.63703 C -0.05195 -0.63888 -0.05117 -0.64051 -0.05052 -0.64213 C -0.05013 -0.64583 -0.05 -0.6493 -0.04948 -0.65277 C -0.04922 -0.65463 -0.0487 -0.65625 -0.04857 -0.6581 C -0.04805 -0.66273 -0.04779 -0.66736 -0.04752 -0.67361 C -0.04622 -0.69236 -0.04765 -0.68379 -0.04557 -0.6949 C -0.04583 -0.7125 -0.0457 -0.73009 -0.04648 -0.74745 C -0.04661 -0.74953 -0.04779 -0.75115 -0.04857 -0.75277 C -0.05 -0.75601 -0.0526 -0.75926 -0.05443 -0.76157 C -0.05547 -0.76273 -0.05651 -0.76365 -0.05742 -0.76504 C -0.05846 -0.76666 -0.05924 -0.76875 -0.06042 -0.77037 C -0.06159 -0.77176 -0.06315 -0.77245 -0.06432 -0.77384 C -0.0763 -0.78796 -0.06185 -0.77407 -0.07526 -0.78611 C -0.08672 -0.80648 -0.06719 -0.77268 -0.08307 -0.79652 C -0.08932 -0.80601 -0.0901 -0.80833 -0.09401 -0.81921 C -0.09635 -0.83449 -0.09544 -0.82708 -0.09687 -0.84051 C -0.09661 -0.87037 -0.09648 -0.90023 -0.09596 -0.92986 C -0.09583 -0.93402 -0.09531 -0.93819 -0.09492 -0.94213 C -0.09414 -0.95185 -0.09401 -0.95231 -0.09297 -0.96157 C -0.09271 -0.96967 -0.09271 -0.97801 -0.09206 -0.98611 C -0.09167 -0.98981 -0.09062 -0.99305 -0.08997 -0.99652 C -0.0888 -1.00416 -0.08893 -1.00972 -0.08802 -1.01759 C -0.0875 -1.02291 -0.08659 -1.02824 -0.08607 -1.03356 C -0.08502 -1.04398 -0.08346 -1.06643 -0.08112 -1.07916 C -0.0776 -1.09791 -0.07851 -1.08472 -0.07617 -1.1037 C -0.07565 -1.10763 -0.07578 -1.1118 -0.07526 -1.11597 C -0.07474 -1.11898 -0.0737 -1.12176 -0.07318 -1.12476 C -0.07239 -1.12939 -0.07213 -1.13426 -0.07122 -1.13865 C -0.06432 -1.17592 -0.07279 -1.12986 -0.06823 -1.15625 C -0.06771 -1.15972 -0.06693 -1.16319 -0.06627 -1.16689 C -0.06185 -1.19213 -0.06614 -1.16782 -0.06328 -1.18773 C -0.06315 -1.18958 -0.06263 -1.19166 -0.06237 -1.19305 C -0.06198 -1.19606 -0.06185 -1.19907 -0.06133 -1.20185 C -0.06081 -1.20555 -0.06002 -1.20995 -0.05937 -1.2125 C -0.05911 -1.21713 -0.05885 -1.22176 -0.05846 -1.22777 C -0.0582 -1.22824 -0.05755 -1.22986 -0.05742 -1.23171 C -0.05351 -1.27106 -0.05703 -1.24583 -0.05443 -1.26435 C -0.05482 -1.28495 -0.05482 -1.30648 -0.05547 -1.32824 C -0.05547 -1.33125 -0.05625 -1.33402 -0.05638 -1.33703 C -0.0569 -1.34328 -0.05716 -1.34976 -0.05742 -1.35625 C -0.05781 -1.36851 -0.05807 -1.38078 -0.05846 -1.39305 C -0.05807 -1.42129 -0.05794 -1.45046 -0.05742 -1.47893 C -0.05729 -1.48588 -0.05612 -1.50856 -0.05547 -1.51736 C -0.05521 -1.52037 -0.05469 -1.52314 -0.05443 -1.52615 C -0.05404 -1.53148 -0.05377 -1.5368 -0.05351 -1.54189 C -0.05312 -1.54676 -0.05286 -1.55138 -0.05247 -1.55601 C -0.05273 -1.56203 -0.0526 -1.5787 -0.05443 -1.58773 C -0.05495 -1.59004 -0.05586 -1.59213 -0.05638 -1.59467 C -0.0569 -1.59629 -0.0569 -1.59838 -0.05742 -1.6 C -0.05755 -1.60046 -0.05807 -1.6 -0.05846 -1.6 " pathEditMode="relative" rAng="0" ptsTypes="AAAAAAAAAAAAAAAAAAAAAAAAAAAAAAAAAAAAAAAAAAAAAAAAAAAAAAAAAAAAAAAAAAAAAAAAA">
                                      <p:cBhvr>
                                        <p:cTn id="3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-5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4 -0.21459 L 0.00704 -0.21435 C 0.00573 -0.22153 0.00469 -0.22847 0.00313 -0.23496 C 0.00261 -0.2375 0.00118 -0.23935 0.00066 -0.2419 C -0.00026 -0.24584 -0.00169 -0.26644 -0.00195 -0.26898 C -0.00143 -0.31019 -0.00143 -0.35185 -0.00065 -0.39306 C -0.00039 -0.40486 0.00053 -0.40463 0.00196 -0.41366 C 0.00235 -0.41644 0.00274 -0.41945 0.00313 -0.42269 C 0.00352 -0.42477 0.00404 -0.42709 0.00443 -0.42917 C 0.00495 -0.43241 0.00508 -0.43542 0.00573 -0.4382 C 0.00625 -0.44074 0.00769 -0.44259 0.00821 -0.44491 C 0.00938 -0.44954 0.00925 -0.45486 0.01081 -0.45857 C 0.01159 -0.46111 0.01277 -0.46273 0.01329 -0.46551 C 0.01941 -0.48959 0.01263 -0.47037 0.01836 -0.48588 C 0.01888 -0.48796 0.01928 -0.49005 0.01967 -0.49236 C 0.02123 -0.50209 0.02097 -0.50232 0.02227 -0.51296 C 0.02266 -0.51574 0.02305 -0.51898 0.02357 -0.52176 C 0.02305 -0.53542 0.02292 -0.54931 0.02227 -0.56273 C 0.02214 -0.56482 0.02162 -0.56736 0.02097 -0.56921 C 0.01784 -0.57917 0.01472 -0.58796 0.00821 -0.5919 L -0.00703 -0.60116 L -0.01458 -0.60533 L -0.02356 -0.60764 C -0.02473 -0.60834 -0.02617 -0.60857 -0.02734 -0.61019 C -0.03059 -0.61389 -0.03255 -0.62084 -0.03502 -0.6257 C -0.03658 -0.62894 -0.03867 -0.63171 -0.0401 -0.63472 C -0.05013 -0.65926 -0.03489 -0.63009 -0.04635 -0.6507 C -0.04726 -0.65394 -0.04778 -0.65718 -0.04895 -0.65972 C -0.05039 -0.66366 -0.05273 -0.66505 -0.05403 -0.66875 C -0.05494 -0.6713 -0.05455 -0.675 -0.05533 -0.67801 C -0.05585 -0.68033 -0.05703 -0.68218 -0.05781 -0.68472 C -0.0582 -0.68704 -0.05872 -0.68912 -0.05911 -0.69144 C -0.06028 -0.69884 -0.0608 -0.70417 -0.06158 -0.71181 C -0.06119 -0.72384 -0.06132 -0.73611 -0.06041 -0.74815 C -0.06015 -0.75139 -0.05885 -0.75417 -0.05781 -0.75695 C -0.05221 -0.77384 -0.05416 -0.76875 -0.04518 -0.7794 C -0.04388 -0.78102 -0.0427 -0.7831 -0.04127 -0.78403 L -0.02604 -0.79329 C -0.02473 -0.79375 -0.0233 -0.79468 -0.02226 -0.79537 C -0.02096 -0.79699 -0.01966 -0.79815 -0.01848 -0.79977 C -0.00859 -0.81435 -0.02031 -0.79977 -0.0108 -0.81134 C -0.01002 -0.81343 -0.00924 -0.81597 -0.00833 -0.81783 C -0.00716 -0.82037 -0.00546 -0.82222 -0.00442 -0.82523 C -0.00377 -0.82662 -0.00377 -0.82963 -0.00312 -0.83195 C -0.00247 -0.83472 -0.0013 -0.8375 -0.00065 -0.84074 C 0.0004 -0.84514 0.00066 -0.85 0.00196 -0.85417 C 0.00274 -0.85695 0.00378 -0.86019 0.00443 -0.8632 C 0.00508 -0.86597 0.00521 -0.86945 0.00573 -0.87222 C 0.00652 -0.87662 0.00821 -0.88565 0.00821 -0.88542 C 0.00977 -0.9044 0.01081 -0.91459 0.01081 -0.93565 C 0.01081 -0.94514 0.01107 -0.95533 0.00951 -0.96505 C 0.00912 -0.96736 0.00691 -0.96597 0.00573 -0.96736 C 0.00118 -0.97107 0.00209 -0.97222 -0.00195 -0.97847 C -0.00351 -0.98079 -0.00533 -0.9831 -0.00703 -0.98519 C -0.00872 -0.99028 -0.01054 -0.9956 -0.0121 -1.00093 C -0.01354 -1.00625 -0.01393 -1.01389 -0.01458 -1.01921 C -0.01497 -1.0213 -0.01549 -1.02361 -0.01588 -1.02593 C -0.0164 -1.02871 -0.01666 -1.03218 -0.01718 -1.03472 C -0.01796 -1.03935 -0.01966 -1.04861 -0.01966 -1.04815 C -0.02031 -1.05533 -0.02226 -1.07894 -0.02226 -1.08449 C -0.02226 -1.10949 -0.02213 -1.13472 -0.02096 -1.15903 C -0.02083 -1.16273 -0.0194 -1.16528 -0.01848 -1.16806 C -0.01445 -1.18102 -0.01692 -1.16968 -0.0121 -1.18634 C -0.01145 -1.18866 -0.01145 -1.19121 -0.0108 -1.19306 C -0.01015 -1.19584 -0.00898 -1.19746 -0.00833 -1.19977 C -0.00638 -1.20602 -0.00377 -1.21574 -0.00312 -1.22246 C -0.00169 -1.23912 -0.0026 -1.23148 -0.00065 -1.24514 C -0.00104 -1.26482 -0.00117 -1.28426 -0.00195 -1.30371 C -0.00195 -1.30602 -0.00286 -1.3081 -0.00312 -1.31042 C -0.00377 -1.31574 -0.0039 -1.32084 -0.00442 -1.32616 C -0.00468 -1.32847 -0.00546 -1.33056 -0.00572 -1.33287 C -0.00625 -1.33658 -0.00651 -1.34051 -0.00703 -1.34421 C -0.00768 -1.34908 -0.00872 -1.35417 -0.0108 -1.35787 C -0.01184 -1.35949 -0.01341 -1.36065 -0.01458 -1.36227 C -0.01549 -1.36551 -0.01614 -1.36875 -0.01718 -1.37153 C -0.01875 -1.37593 -0.02083 -1.38009 -0.02226 -1.38519 L -0.02734 -1.40301 C -0.02773 -1.40671 -0.02799 -1.41065 -0.02864 -1.41435 C -0.02929 -1.41806 -0.03059 -1.42153 -0.03112 -1.42546 C -0.0319 -1.43079 -0.03203 -1.43611 -0.03242 -1.44144 C -0.03203 -1.46482 -0.0319 -1.48796 -0.03112 -1.51134 C -0.03098 -1.51459 -0.02799 -1.5257 -0.02734 -1.52732 C -0.02382 -1.53611 -0.0233 -1.53125 -0.02096 -1.54074 C -0.01809 -1.55232 -0.01835 -1.55579 -0.01718 -1.56783 C -0.01562 -1.58287 -0.01588 -1.57454 -0.01588 -1.58611 " pathEditMode="relative" rAng="0" ptsTypes="AAAAAAAAAAAAAAAAAAAAAAAAAAAAAAAAAAAAAAAAAAAAAAAAAAAAAAAAAAAAAAAAAAAAAAAAAAAAAAAAAAAAA">
                                      <p:cBhvr>
                                        <p:cTn id="3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6856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34908 L -0.00117 -0.34885 C -0.00247 -0.35903 -0.00377 -0.36875 -0.00495 -0.37848 C -0.00547 -0.38241 -0.00547 -0.38635 -0.00625 -0.38982 C -0.00937 -0.40533 -0.01328 -0.41644 -0.01771 -0.43056 C -0.01849 -0.4382 -0.01927 -0.44561 -0.02018 -0.45325 C -0.02174 -0.46459 -0.0237 -0.4757 -0.02513 -0.48704 C -0.02669 -0.49676 -0.02786 -0.50672 -0.02916 -0.51644 C -0.02955 -0.53149 -0.02982 -0.54653 -0.03034 -0.56158 C -0.0306 -0.5676 -0.03177 -0.57362 -0.03164 -0.57963 C -0.03125 -0.60232 -0.03021 -0.625 -0.02916 -0.64746 C -0.0289 -0.65209 -0.02851 -0.65672 -0.02786 -0.66112 C -0.02734 -0.66436 -0.02604 -0.6669 -0.02513 -0.67014 C -0.02435 -0.67454 -0.0237 -0.67917 -0.02278 -0.68357 C -0.02122 -0.69051 -0.01927 -0.69723 -0.01771 -0.70394 C -0.01562 -0.71274 -0.01705 -0.70973 -0.0151 -0.71991 C -0.01445 -0.72362 -0.01328 -0.72732 -0.01263 -0.73102 C -0.01159 -0.73635 -0.01094 -0.74167 -0.01002 -0.747 C -0.00937 -0.75139 -0.00846 -0.75602 -0.00755 -0.76042 C -0.00703 -0.76644 -0.00677 -0.77246 -0.00625 -0.77848 C -0.00586 -0.78311 -0.00495 -0.7875 -0.00495 -0.79213 C -0.00495 -0.8125 -0.00521 -0.83288 -0.00625 -0.85325 C -0.00677 -0.86389 -0.00937 -0.86667 -0.01133 -0.8757 C -0.01198 -0.87871 -0.01211 -0.88172 -0.01263 -0.88473 C -0.01302 -0.88704 -0.01341 -0.88936 -0.01393 -0.89167 C -0.0164 -0.92269 -0.01745 -0.92825 -0.01263 -0.97315 C -0.00846 -1.0125 -0.00521 -1.0132 0.00143 -1.03843 C 0.00274 -1.04375 0.00404 -1.04885 0.00521 -1.0544 C 0.00573 -1.05649 0.00586 -1.05903 0.00651 -1.06112 C 0.00755 -1.06505 0.00938 -1.06852 0.01029 -1.07246 C 0.01576 -1.09676 0.0155 -1.10116 0.01784 -1.12663 C 0.01901 -1.15278 0.02162 -1.19514 0.01667 -1.2169 C 0.01172 -1.23843 0.00052 -1.25301 -0.00755 -1.2713 C -0.01588 -1.29005 -0.025 -1.31366 -0.03034 -1.3345 C -0.03203 -1.34121 -0.03398 -1.34792 -0.03541 -1.35487 C -0.03698 -1.36227 -0.03802 -1.36991 -0.03932 -1.37755 C -0.04114 -1.40463 -0.04232 -1.4095 -0.03802 -1.44514 C -0.03737 -1.45047 -0.0345 -1.45417 -0.03294 -1.4588 C -0.01823 -1.50116 -0.03958 -1.44329 -0.02018 -1.49491 C -0.0181 -1.50625 -0.01393 -1.52524 -0.01393 -1.53774 C -0.01328 -1.61991 -0.01445 -1.65463 -0.0164 -1.72292 C -0.01601 -1.7426 -0.01575 -1.76227 -0.0151 -1.78172 C -0.01497 -1.78704 -0.01432 -1.79237 -0.01393 -1.79746 C -0.01341 -1.80209 -0.01276 -1.80649 -0.01263 -1.81112 C -0.01224 -1.82246 -0.01263 -1.8338 -0.01263 -1.84514 " pathEditMode="relative" rAng="0" ptsTypes="AAAAAAAAAAAAAAAAAAAAAAAAAAAAAAAAAAAAAAAAAAAAA">
                                      <p:cBhvr>
                                        <p:cTn id="3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7479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-0.17153 L 0.01315 -0.17107 C 0.01067 -0.1926 0.00104 -0.24075 0.00742 -0.26899 C 0.00872 -0.27477 0.01263 -0.27616 0.0151 -0.28056 C 0.01914 -0.28774 0.02669 -0.30394 0.02669 -0.30371 C 0.02786 -0.3088 0.02903 -0.31413 0.03047 -0.31945 C 0.03229 -0.32593 0.03476 -0.33172 0.03619 -0.33889 C 0.03737 -0.34375 0.0375 -0.34908 0.03815 -0.3544 C 0.03398 -0.43403 0.03177 -0.44468 0.03619 -0.53334 C 0.03646 -0.53727 0.04531 -0.54792 0.04583 -0.54885 C 0.04713 -0.55278 0.04856 -0.55649 0.04974 -0.56042 C 0.05677 -0.58519 0.05455 -0.58334 0.05169 -0.62269 C 0.05091 -0.63334 0.05039 -0.64445 0.04778 -0.65394 C 0.04297 -0.672 0.03867 -0.67038 0.03242 -0.68102 C 0.03034 -0.6845 0.02851 -0.68889 0.02669 -0.6926 C 0.02604 -0.69653 0.02552 -0.70047 0.02474 -0.7044 C 0.02356 -0.70973 0.02096 -0.71413 0.02083 -0.71991 C 0.02031 -0.73681 0.02083 -0.75417 0.02278 -0.77084 C 0.02409 -0.78195 0.02786 -0.79121 0.03047 -0.80186 C 0.03528 -0.82084 0.03346 -0.81181 0.03619 -0.82871 C 0.03685 -0.86112 0.03554 -0.89399 0.03815 -0.92593 C 0.0388 -0.93426 0.0431 -0.93936 0.04583 -0.94538 C 0.05078 -0.95602 0.06133 -0.97639 0.06133 -0.97616 C 0.06015 -1.01875 0.06601 -1.03681 0.05547 -1.06204 C 0.05377 -1.06621 0.05169 -1.06991 0.04974 -1.07385 C 0.03711 -1.1375 0.05664 -1.04399 0.03815 -1.1125 C 0.03619 -1.11991 0.03567 -1.12801 0.03437 -1.13588 C 0.03307 -1.15186 0.03047 -1.17987 0.03047 -1.19422 C 0.03047 -1.20857 0.0332 -1.24399 0.03437 -1.26042 C 0.03502 -1.34051 0.03502 -1.42061 0.03619 -1.50093 C 0.03633 -1.5051 0.03789 -1.50857 0.03815 -1.5125 C 0.03854 -1.51783 0.03815 -1.52315 0.03815 -1.52848 " pathEditMode="relative" rAng="0" ptsTypes="AAAAAAAAAAAAAAAAAAAAAAAAAAAAAAAA">
                                      <p:cBhvr>
                                        <p:cTn id="3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6782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29444 L -0.00104 -0.29421 C -0.00299 -0.3037 -0.00482 -0.31296 -0.0069 -0.32199 C -0.00794 -0.32662 -0.00976 -0.33079 -0.01068 -0.33565 C -0.01172 -0.3412 -0.01198 -0.34722 -0.01263 -0.35278 C -0.01328 -0.35717 -0.01406 -0.36204 -0.01458 -0.36643 C -0.01771 -0.3912 -0.01497 -0.37546 -0.01836 -0.39398 C -0.01745 -0.41458 -0.01719 -0.43472 -0.01458 -0.45532 C -0.01419 -0.45903 -0.01315 -0.46204 -0.01263 -0.46551 C -0.01198 -0.46991 -0.01185 -0.475 -0.01068 -0.4794 C -0.01068 -0.47893 -0.00104 -0.50486 0.00078 -0.50995 C 0.00209 -0.51342 0.00365 -0.51643 0.00469 -0.52014 C 0.00599 -0.52477 0.00742 -0.52917 0.0086 -0.5338 C 0.00938 -0.53727 0.00951 -0.54097 0.01042 -0.54444 C 0.01146 -0.54768 0.01302 -0.55092 0.01432 -0.5544 C 0.01966 -0.58356 0.02057 -0.57708 0.01432 -0.61597 C 0.0138 -0.61898 0.01172 -0.62037 0.01042 -0.62268 C 0.00977 -0.62616 0.00951 -0.62986 0.0086 -0.6331 C 0.00625 -0.64028 0.00235 -0.64583 0.00078 -0.65347 C 0.00013 -0.65694 -0.00065 -0.66018 -0.00104 -0.66389 L -0.00495 -0.6912 C -0.00416 -0.7162 -0.00547 -0.74167 -0.00299 -0.76643 C -0.00221 -0.77454 0.00209 -0.78009 0.00469 -0.7868 C 0.00599 -0.79028 0.0069 -0.79421 0.0086 -0.79722 C 0.02292 -0.82245 0.00469 -0.7912 0.02201 -0.81759 C 0.02409 -0.82083 0.02591 -0.82454 0.02774 -0.82778 C 0.03386 -0.8706 0.02617 -0.81736 0.03164 -0.85185 C 0.03242 -0.85694 0.03399 -0.8706 0.03555 -0.87569 C 0.03646 -0.8794 0.03802 -0.88264 0.03932 -0.88588 C 0.04063 -0.89282 0.04219 -0.89977 0.04323 -0.90648 C 0.04557 -0.92361 0.04427 -0.91574 0.04701 -0.93032 C 0.04636 -0.94861 0.0474 -0.96736 0.04505 -0.98518 C 0.0431 -1.00069 0.03776 -1.00555 0.03164 -1.01273 C 0.03034 -1.01713 0.02917 -1.02199 0.02774 -1.02639 C 0.02227 -1.04352 0.02513 -1.02963 0.02005 -1.05 C 0.01927 -1.05347 0.01875 -1.05717 0.0181 -1.06065 C 0.01849 -1.07153 0.01771 -1.13403 0.02396 -1.15602 C 0.02526 -1.16065 0.02617 -1.16574 0.02774 -1.16967 C 0.02943 -1.17361 0.03177 -1.17639 0.0336 -1.18032 C 0.03503 -1.1831 0.03594 -1.18704 0.03737 -1.19028 C 0.04505 -1.20671 0.04076 -1.19514 0.04896 -1.20787 C 0.05104 -1.21065 0.05261 -1.21458 0.05469 -1.21782 C 0.05834 -1.22268 0.06628 -1.23125 0.06628 -1.23102 C 0.06758 -1.23472 0.06927 -1.23773 0.07018 -1.24143 C 0.07123 -1.24583 0.07214 -1.25046 0.07214 -1.25555 C 0.07214 -1.27153 0.07149 -1.2875 0.07018 -1.30301 C 0.0694 -1.31111 0.06524 -1.3294 0.0625 -1.33727 C 0.06081 -1.34213 0.05834 -1.34606 0.05664 -1.35092 C 0.05521 -1.35555 0.0543 -1.36018 0.05287 -1.36458 C 0.05169 -1.36829 0.05026 -1.37153 0.04896 -1.37477 C 0.04675 -1.38634 0.04701 -1.38704 0.04323 -1.39861 C 0.04206 -1.40208 0.04024 -1.40509 0.03932 -1.4088 C 0.03581 -1.42292 0.03516 -1.43171 0.0336 -1.44653 C 0.03425 -1.45671 0.03464 -1.46667 0.03555 -1.47731 C 0.03698 -1.49375 0.03737 -1.4868 0.03932 -1.50116 C 0.04011 -1.50671 0.03959 -1.51319 0.04128 -1.51829 C 0.04362 -1.52523 0.05091 -1.53542 0.05091 -1.53518 C 0.05222 -1.53981 0.05378 -1.54421 0.05469 -1.54907 C 0.05573 -1.55347 0.05599 -1.5581 0.05664 -1.56273 C 0.05716 -1.5662 0.05794 -1.56944 0.0586 -1.57292 C 0.05794 -1.59467 0.05834 -1.61643 0.05664 -1.63796 C 0.05638 -1.6419 0.05391 -1.64444 0.05287 -1.64815 C 0.04727 -1.66782 0.05612 -1.6493 0.04505 -1.66875 C 0.04063 -1.69213 0.04414 -1.68403 0.03737 -1.69606 C 0.03307 -1.71921 0.03854 -1.69074 0.03164 -1.72338 C 0.03086 -1.72662 0.03073 -1.73055 0.02969 -1.73356 C 0.02878 -1.73634 0.02709 -1.73819 0.02591 -1.74051 C 0.02526 -1.74606 0.02396 -1.75162 0.02396 -1.75764 C 0.02396 -1.76528 0.02422 -1.79282 0.02774 -1.80532 C 0.02878 -1.80903 0.03008 -1.8125 0.03164 -1.81574 C 0.03399 -1.8206 0.03711 -1.8243 0.03932 -1.8294 C 0.05847 -1.87176 0.03893 -1.83148 0.05091 -1.86342 C 0.05195 -1.8662 0.05352 -1.86805 0.05469 -1.87037 L 0.0586 -1.89097 " pathEditMode="relative" rAng="0" ptsTypes="AAAAAAAAAAAAAAAAAAAAAAAAAAAAAAAAAAAAAAAAAAAAAAAAAAAAAAAAAAAAAAAAAAAAAAAAAA">
                                      <p:cBhvr>
                                        <p:cTn id="3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-7981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74 -0.43356 L -0.02474 -0.43333 C -0.02747 -0.43634 -0.02994 -0.43958 -0.03268 -0.44213 C -0.03463 -0.44421 -0.03685 -0.44514 -0.03867 -0.44745 C -0.0401 -0.4493 -0.04114 -0.45231 -0.04257 -0.4544 C -0.04505 -0.4581 -0.0457 -0.4581 -0.04856 -0.45972 C -0.05455 -0.47593 -0.04687 -0.45602 -0.05247 -0.46852 C -0.05325 -0.47014 -0.05377 -0.47199 -0.05442 -0.47384 C -0.05481 -0.47546 -0.05494 -0.47755 -0.05546 -0.47917 C -0.05664 -0.48264 -0.05937 -0.48958 -0.05937 -0.48935 C -0.05976 -0.49259 -0.05976 -0.4956 -0.06041 -0.49838 C -0.0608 -0.49977 -0.06198 -0.50023 -0.06237 -0.50185 C -0.06302 -0.50509 -0.06289 -0.5088 -0.06328 -0.5125 C -0.06393 -0.51782 -0.06432 -0.51968 -0.06536 -0.52477 C -0.06705 -0.54699 -0.06692 -0.53935 -0.06536 -0.57384 C -0.06523 -0.57569 -0.06471 -0.57731 -0.06432 -0.57917 C -0.06367 -0.58194 -0.06302 -0.58495 -0.06237 -0.58773 C -0.06198 -0.58958 -0.06171 -0.59143 -0.06132 -0.59305 C -0.0608 -0.59606 -0.06002 -0.59884 -0.05937 -0.60185 C -0.05898 -0.6037 -0.05885 -0.60532 -0.05846 -0.60718 C -0.05781 -0.60949 -0.0569 -0.6118 -0.05638 -0.61412 C -0.05599 -0.61643 -0.05586 -0.61898 -0.05546 -0.62106 C -0.05481 -0.62407 -0.05403 -0.62685 -0.05351 -0.62986 C -0.05299 -0.63218 -0.05299 -0.63472 -0.05247 -0.63704 C -0.05195 -0.63889 -0.05117 -0.64051 -0.05052 -0.64213 C -0.05013 -0.64583 -0.05 -0.6493 -0.04948 -0.65278 C -0.04921 -0.65463 -0.04869 -0.65625 -0.04856 -0.6581 C -0.04804 -0.66273 -0.04778 -0.66736 -0.04752 -0.67292 C -0.04622 -0.69236 -0.04765 -0.6838 -0.04557 -0.69491 C -0.04583 -0.7125 -0.0457 -0.73009 -0.04648 -0.74745 C -0.04661 -0.74954 -0.04778 -0.75116 -0.04856 -0.75278 C -0.05 -0.75602 -0.0526 -0.75926 -0.05442 -0.76157 C -0.05546 -0.76273 -0.05651 -0.76366 -0.05742 -0.76505 C -0.05846 -0.76667 -0.05924 -0.76875 -0.06041 -0.77037 C -0.06158 -0.77176 -0.06315 -0.77245 -0.06432 -0.77384 C -0.0763 -0.78796 -0.06185 -0.77407 -0.07526 -0.78611 C -0.08671 -0.80648 -0.06718 -0.77268 -0.08307 -0.79653 C -0.08932 -0.80602 -0.0901 -0.80833 -0.09401 -0.81852 C -0.09635 -0.83449 -0.09544 -0.82708 -0.09687 -0.84051 C -0.09661 -0.87037 -0.09648 -0.90023 -0.09596 -0.92986 C -0.09583 -0.93403 -0.09531 -0.93819 -0.09492 -0.94213 C -0.09414 -0.95185 -0.09401 -0.95231 -0.09296 -0.96157 C -0.0927 -0.96968 -0.0927 -0.97801 -0.09205 -0.98611 C -0.09166 -0.98981 -0.09062 -0.99305 -0.08997 -0.99653 C -0.0888 -1.00417 -0.08893 -1.00972 -0.08802 -1.01759 C -0.0875 -1.02292 -0.08658 -1.02824 -0.08606 -1.03356 C -0.08502 -1.04398 -0.08346 -1.06643 -0.08112 -1.07917 C -0.0776 -1.09792 -0.07851 -1.08472 -0.07617 -1.1037 C -0.07565 -1.10764 -0.07578 -1.1118 -0.07526 -1.11597 C -0.07474 -1.11898 -0.07369 -1.12176 -0.07317 -1.12477 C -0.07239 -1.1294 -0.07213 -1.13426 -0.07122 -1.13866 C -0.06432 -1.17593 -0.07278 -1.12986 -0.06823 -1.15625 C -0.0677 -1.15972 -0.06692 -1.16319 -0.06627 -1.1669 C -0.06185 -1.19213 -0.06614 -1.16782 -0.06328 -1.18773 C -0.06315 -1.18958 -0.06263 -1.19167 -0.06237 -1.19305 C -0.06198 -1.19606 -0.06185 -1.19907 -0.06132 -1.20185 C -0.0608 -1.20555 -0.06002 -1.20972 -0.05937 -1.2125 C -0.05911 -1.21713 -0.05885 -1.22176 -0.05846 -1.22731 C -0.0582 -1.22824 -0.05755 -1.22986 -0.05742 -1.23171 C -0.05351 -1.27106 -0.05703 -1.24514 -0.05442 -1.26366 C -0.05481 -1.28495 -0.05481 -1.30648 -0.05546 -1.32824 C -0.05546 -1.33125 -0.05625 -1.33403 -0.05638 -1.33704 C -0.0569 -1.34329 -0.05716 -1.34977 -0.05742 -1.35625 C -0.05781 -1.36852 -0.05807 -1.38079 -0.05846 -1.39305 C -0.05807 -1.4213 -0.05794 -1.45046 -0.05742 -1.47893 C -0.05729 -1.48588 -0.05612 -1.50856 -0.05546 -1.51736 C -0.0552 -1.52037 -0.05468 -1.52315 -0.05442 -1.52616 C -0.05403 -1.53148 -0.05377 -1.5368 -0.05351 -1.5419 C -0.05312 -1.54676 -0.05286 -1.55139 -0.05247 -1.55602 C -0.05273 -1.56204 -0.0526 -1.5787 -0.05442 -1.58773 C -0.05494 -1.59005 -0.05586 -1.59213 -0.05638 -1.59468 C -0.0569 -1.5963 -0.0569 -1.59838 -0.05742 -1.6 C -0.05755 -1.60046 -0.05807 -1.6 -0.05846 -1.6 " pathEditMode="relative" rAng="0" ptsTypes="AAAAAAAAAAAAAAAAAAAAAAAAAAAAAAAAAAAAAAAAAAAAAAAAAAAAAAAAAAAAAAAAAAAAAAAAA">
                                      <p:cBhvr>
                                        <p:cTn id="4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-5831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21458 L 0.00703 -0.21435 C 0.00573 -0.22153 0.00469 -0.22847 0.00313 -0.23495 C 0.00261 -0.2375 0.00118 -0.23935 0.00065 -0.2419 C -0.00026 -0.24583 -0.00169 -0.26644 -0.00195 -0.26898 C -0.00143 -0.31019 -0.00143 -0.35185 -0.00065 -0.39306 C -0.00039 -0.40486 0.00052 -0.40463 0.00196 -0.41366 C 0.00235 -0.41644 0.00274 -0.41945 0.00313 -0.42269 C 0.00352 -0.42477 0.00404 -0.42708 0.00443 -0.42917 C 0.00495 -0.43241 0.00508 -0.43542 0.00573 -0.4382 C 0.00625 -0.44074 0.00769 -0.44259 0.00821 -0.44491 C 0.00938 -0.44954 0.00925 -0.45486 0.01081 -0.45857 C 0.01159 -0.46111 0.01276 -0.46273 0.01328 -0.46551 C 0.0194 -0.48958 0.01263 -0.47037 0.01836 -0.48588 C 0.01888 -0.48796 0.01927 -0.49005 0.01967 -0.49236 C 0.02123 -0.50208 0.02097 -0.50232 0.02227 -0.51296 C 0.02266 -0.51574 0.02305 -0.51898 0.02357 -0.52176 C 0.02305 -0.53542 0.02292 -0.54931 0.02227 -0.56273 C 0.02214 -0.56482 0.02162 -0.56736 0.02097 -0.56921 C 0.01784 -0.57917 0.01472 -0.58796 0.00821 -0.5919 L -0.00703 -0.60116 L -0.01458 -0.60532 L -0.02356 -0.60764 C -0.02474 -0.60833 -0.02617 -0.60857 -0.02734 -0.61019 C -0.0306 -0.61389 -0.03255 -0.62083 -0.03502 -0.6257 C -0.03658 -0.62894 -0.03867 -0.63171 -0.0401 -0.63472 C -0.05013 -0.6588 -0.03489 -0.63009 -0.04635 -0.6507 C -0.04726 -0.65394 -0.04778 -0.65695 -0.04895 -0.65972 C -0.05039 -0.6632 -0.05273 -0.66505 -0.05403 -0.66875 C -0.05494 -0.6713 -0.05455 -0.675 -0.05533 -0.67801 C -0.05586 -0.68032 -0.05703 -0.68218 -0.05781 -0.68472 C -0.0582 -0.68704 -0.05872 -0.68912 -0.05911 -0.69144 C -0.06028 -0.69884 -0.0608 -0.70417 -0.06158 -0.71157 C -0.06119 -0.72384 -0.06132 -0.73611 -0.06041 -0.74815 C -0.06015 -0.75139 -0.05885 -0.75417 -0.05781 -0.75695 C -0.05221 -0.77384 -0.05416 -0.76875 -0.04518 -0.7794 C -0.04388 -0.78102 -0.0427 -0.7831 -0.04127 -0.78403 L -0.02604 -0.79329 C -0.02474 -0.79375 -0.0233 -0.79421 -0.02226 -0.79537 C -0.02096 -0.79699 -0.01966 -0.79815 -0.01849 -0.79977 C -0.00859 -0.81435 -0.02031 -0.79977 -0.0108 -0.81134 C -0.01002 -0.81343 -0.00924 -0.81597 -0.00833 -0.81782 C -0.00716 -0.82037 -0.00547 -0.82222 -0.00442 -0.82477 C -0.00377 -0.82662 -0.00377 -0.8294 -0.00312 -0.83171 C -0.00247 -0.83472 -0.0013 -0.8375 -0.00065 -0.84074 C 0.00039 -0.84514 0.00065 -0.85 0.00196 -0.85417 C 0.00274 -0.85695 0.00378 -0.85995 0.00443 -0.8632 C 0.00508 -0.86597 0.00521 -0.86945 0.00573 -0.87222 C 0.00651 -0.87662 0.00821 -0.88565 0.00821 -0.88565 C 0.00977 -0.9044 0.01081 -0.91458 0.01081 -0.93565 C 0.01081 -0.94514 0.01107 -0.95532 0.00951 -0.96505 C 0.00912 -0.96736 0.0069 -0.96597 0.00573 -0.96736 C 0.00118 -0.97107 0.00209 -0.97222 -0.00195 -0.97847 C -0.00351 -0.98079 -0.00533 -0.9831 -0.00703 -0.98519 C -0.00872 -0.99028 -0.01054 -0.9956 -0.01211 -1.00093 C -0.01354 -1.00625 -0.01393 -1.01389 -0.01458 -1.01921 C -0.01497 -1.0213 -0.01549 -1.02361 -0.01588 -1.02593 C -0.0164 -1.0287 -0.01666 -1.03218 -0.01718 -1.03472 C -0.01797 -1.03935 -0.01966 -1.04861 -0.01966 -1.04815 C -0.02031 -1.05532 -0.02226 -1.07894 -0.02226 -1.08449 C -0.02226 -1.10949 -0.02213 -1.13449 -0.02096 -1.15903 C -0.02083 -1.16273 -0.0194 -1.16528 -0.01849 -1.16806 C -0.01445 -1.18102 -0.01692 -1.16945 -0.01211 -1.18634 C -0.01145 -1.18866 -0.01145 -1.1912 -0.0108 -1.19306 C -0.01015 -1.1956 -0.00898 -1.19745 -0.00833 -1.19977 C -0.00638 -1.20602 -0.00377 -1.21574 -0.00312 -1.22245 C -0.00169 -1.23912 -0.0026 -1.23148 -0.00065 -1.24514 C -0.00104 -1.26482 -0.00117 -1.28426 -0.00195 -1.3037 C -0.00195 -1.30602 -0.00286 -1.3081 -0.00312 -1.31042 C -0.00377 -1.31574 -0.0039 -1.32083 -0.00442 -1.32616 C -0.00468 -1.32847 -0.00547 -1.33056 -0.00573 -1.33287 C -0.00625 -1.33657 -0.00651 -1.34051 -0.00703 -1.34421 C -0.00768 -1.34907 -0.00872 -1.35417 -0.0108 -1.35764 C -0.01185 -1.35972 -0.01341 -1.36065 -0.01458 -1.36227 C -0.01549 -1.36528 -0.01614 -1.36852 -0.01718 -1.3713 C -0.01875 -1.37593 -0.02083 -1.38009 -0.02226 -1.38495 L -0.02734 -1.40301 C -0.02773 -1.40671 -0.02799 -1.41065 -0.02864 -1.41435 C -0.02929 -1.41806 -0.0306 -1.42153 -0.03112 -1.42546 C -0.0319 -1.43079 -0.03203 -1.43611 -0.03242 -1.44144 C -0.03203 -1.46482 -0.0319 -1.4882 -0.03112 -1.51134 C -0.03099 -1.51458 -0.02799 -1.5257 -0.02734 -1.52732 C -0.02382 -1.53611 -0.0233 -1.53125 -0.02096 -1.54074 C -0.0181 -1.55232 -0.01836 -1.55579 -0.01718 -1.56782 C -0.01562 -1.58287 -0.01588 -1.57454 -0.01588 -1.58611 " pathEditMode="relative" rAng="0" ptsTypes="AAAAAAAAAAAAAAAAAAAAAAAAAAAAAAAAAAAAAAAAAAAAAAAAAAAAAAAAAAAAAAAAAAAAAAAAAAAAAAAAAAAAA">
                                      <p:cBhvr>
                                        <p:cTn id="4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6856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34907 L -0.00117 -0.34884 C -0.00248 -0.35903 -0.00378 -0.36875 -0.00495 -0.37847 C -0.00547 -0.38241 -0.00547 -0.38634 -0.00625 -0.38981 C -0.00938 -0.40532 -0.01328 -0.41644 -0.01771 -0.43056 C -0.01849 -0.43819 -0.01927 -0.4456 -0.02019 -0.45324 C -0.02175 -0.46458 -0.0237 -0.47569 -0.02526 -0.48704 C -0.0267 -0.49676 -0.02787 -0.50671 -0.02917 -0.51644 C -0.02956 -0.53148 -0.02982 -0.54653 -0.03034 -0.56157 C -0.0306 -0.56759 -0.03177 -0.57361 -0.03164 -0.57963 C -0.03125 -0.60231 -0.03021 -0.625 -0.02917 -0.64745 C -0.02891 -0.65208 -0.02852 -0.65671 -0.02787 -0.66111 C -0.02735 -0.66435 -0.02604 -0.6669 -0.02526 -0.67014 C -0.02435 -0.67454 -0.0237 -0.67917 -0.02279 -0.68356 C -0.02123 -0.69051 -0.01927 -0.69722 -0.01771 -0.70394 C -0.01563 -0.71273 -0.01706 -0.70972 -0.01511 -0.71991 C -0.01446 -0.72361 -0.01328 -0.72731 -0.01263 -0.73102 C -0.01159 -0.73634 -0.01094 -0.74167 -0.01003 -0.74699 C -0.00925 -0.75139 -0.00834 -0.75602 -0.00756 -0.76042 C -0.00703 -0.76644 -0.00677 -0.77245 -0.00625 -0.77847 C -0.00586 -0.7831 -0.00495 -0.7875 -0.00495 -0.79213 C -0.00495 -0.8125 -0.00521 -0.83287 -0.00625 -0.85324 C -0.00677 -0.86389 -0.00938 -0.86667 -0.01133 -0.87569 C -0.01198 -0.8787 -0.01211 -0.88171 -0.01263 -0.88472 C -0.01302 -0.88704 -0.01341 -0.88935 -0.01394 -0.89167 C -0.01641 -0.92269 -0.01745 -0.92824 -0.01263 -0.97315 C -0.00834 -1.0125 -0.00521 -1.01319 0.00143 -1.03843 C 0.00273 -1.04375 0.00403 -1.04884 0.00521 -1.0544 C 0.00573 -1.05648 0.00586 -1.05903 0.00651 -1.06111 C 0.00755 -1.06505 0.00937 -1.06852 0.01028 -1.07245 C 0.01588 -1.09676 0.01549 -1.10116 0.01784 -1.12662 C 0.01901 -1.15278 0.02161 -1.19514 0.01666 -1.2169 C 0.01172 -1.23843 0.00052 -1.25301 -0.00756 -1.2713 C -0.01589 -1.29005 -0.02513 -1.31366 -0.03034 -1.33449 C -0.03203 -1.3412 -0.03399 -1.34792 -0.03542 -1.35486 C -0.03698 -1.36227 -0.03802 -1.36991 -0.03933 -1.37755 C -0.04115 -1.40463 -0.04232 -1.40949 -0.03802 -1.44514 C -0.03737 -1.45046 -0.03451 -1.45417 -0.03295 -1.4588 C -0.01823 -1.50116 -0.03959 -1.44329 -0.02019 -1.49491 C -0.0181 -1.50625 -0.01394 -1.52523 -0.01394 -1.53773 C -0.01328 -1.61991 -0.01446 -1.65463 -0.01641 -1.72292 C -0.01602 -1.74259 -0.01576 -1.76227 -0.01511 -1.78171 C -0.01498 -1.78704 -0.01433 -1.79236 -0.01394 -1.79745 C -0.01341 -1.80208 -0.01276 -1.80648 -0.01263 -1.81111 C -0.01224 -1.82245 -0.01263 -1.8338 -0.01263 -1.84514 " pathEditMode="relative" rAng="0" ptsTypes="AAAAAAAAAAAAAAAAAAAAAAAAAAAAAAAAAAAAAAAAAAAAA">
                                      <p:cBhvr>
                                        <p:cTn id="5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7479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6 -0.17153 L 0.01316 -0.17107 C 0.01068 -0.19259 0.00105 -0.24074 0.00743 -0.26898 C 0.00873 -0.27477 0.01263 -0.27616 0.01511 -0.28056 C 0.01915 -0.28773 0.0267 -0.30394 0.0267 -0.3037 C 0.02787 -0.3088 0.02904 -0.31412 0.03047 -0.31945 C 0.0323 -0.32593 0.03477 -0.33171 0.0362 -0.33889 C 0.03737 -0.34375 0.0375 -0.34908 0.03816 -0.3544 C 0.03399 -0.43403 0.03178 -0.44468 0.0362 -0.53333 C 0.03646 -0.53727 0.04532 -0.54792 0.04584 -0.54884 C 0.04714 -0.55278 0.04857 -0.55648 0.04974 -0.56042 C 0.05678 -0.58519 0.05456 -0.58333 0.0517 -0.62269 C 0.05092 -0.63333 0.0504 -0.64445 0.04779 -0.65394 C 0.04297 -0.67199 0.03868 -0.67037 0.03243 -0.68102 C 0.03034 -0.68449 0.02852 -0.68889 0.0267 -0.69259 C 0.02605 -0.69653 0.02553 -0.70046 0.02474 -0.7044 C 0.02357 -0.70972 0.02097 -0.71412 0.02084 -0.71991 C 0.02032 -0.73681 0.02084 -0.75417 0.02279 -0.77083 C 0.02409 -0.78195 0.02787 -0.7912 0.03047 -0.80185 C 0.03529 -0.82083 0.03347 -0.81181 0.0362 -0.8287 C 0.03685 -0.86111 0.03555 -0.89398 0.03816 -0.92593 C 0.03881 -0.93426 0.0431 -0.93935 0.04584 -0.94537 C 0.05079 -0.95602 0.06133 -0.97639 0.06133 -0.97616 C 0.06016 -1.01875 0.06602 -1.03681 0.05547 -1.06204 C 0.05378 -1.0662 0.0517 -1.06991 0.04974 -1.07384 C 0.03711 -1.1375 0.05665 -1.04398 0.03816 -1.1125 C 0.0362 -1.11991 0.03568 -1.12801 0.03438 -1.13588 C 0.03308 -1.15185 0.03047 -1.17986 0.03047 -1.19421 C 0.03047 -1.20857 0.03321 -1.24398 0.03438 -1.26042 C 0.03503 -1.34051 0.03503 -1.4206 0.0362 -1.50093 C 0.03633 -1.50509 0.0379 -1.50857 0.03816 -1.5125 C 0.03855 -1.51783 0.03816 -1.52315 0.03816 -1.52847 " pathEditMode="relative" rAng="0" ptsTypes="AAAAAAAAAAAAAAAAAAAAAAAAAAAAAAAA">
                                      <p:cBhvr>
                                        <p:cTn id="5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6782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29444 L -0.00104 -0.29421 C -0.00299 -0.3037 -0.00482 -0.31296 -0.0069 -0.32199 C -0.00794 -0.32662 -0.00976 -0.33079 -0.01068 -0.33565 C -0.01172 -0.3412 -0.01198 -0.34722 -0.01263 -0.35278 C -0.01328 -0.35718 -0.01406 -0.36204 -0.01458 -0.36644 C -0.01771 -0.3912 -0.01497 -0.37546 -0.01836 -0.39398 C -0.01745 -0.41458 -0.01719 -0.43472 -0.01458 -0.45532 C -0.01419 -0.45903 -0.01315 -0.46204 -0.01263 -0.46551 C -0.01198 -0.46991 -0.01185 -0.475 -0.01068 -0.4794 C -0.01068 -0.47894 -0.00104 -0.50486 0.00078 -0.50995 C 0.00208 -0.51343 0.00365 -0.51644 0.00469 -0.52014 C 0.00599 -0.52477 0.00742 -0.52917 0.00859 -0.5338 C 0.00938 -0.53727 0.00951 -0.54097 0.01042 -0.54444 C 0.01146 -0.54769 0.01302 -0.55093 0.01432 -0.5544 C 0.01966 -0.58356 0.02057 -0.57708 0.01432 -0.61597 C 0.0138 -0.61898 0.01172 -0.62037 0.01042 -0.62269 C 0.00977 -0.62616 0.00951 -0.62986 0.00859 -0.6331 C 0.00625 -0.64028 0.00234 -0.64583 0.00078 -0.65347 C 0.00013 -0.65694 -0.00065 -0.66019 -0.00104 -0.66389 L -0.00495 -0.6912 C -0.0043 -0.7162 -0.00547 -0.74167 -0.00299 -0.76644 C -0.00221 -0.77454 0.00208 -0.78009 0.00469 -0.78681 C 0.00599 -0.79028 0.0069 -0.79421 0.00859 -0.79722 C 0.02292 -0.82245 0.00469 -0.7912 0.02201 -0.81759 C 0.02409 -0.82083 0.02591 -0.82454 0.02774 -0.82778 C 0.03385 -0.8706 0.02617 -0.81736 0.03164 -0.85185 C 0.03242 -0.85694 0.03399 -0.8706 0.03555 -0.87569 C 0.03646 -0.8794 0.03802 -0.88264 0.03932 -0.88588 C 0.04063 -0.89282 0.04219 -0.89977 0.04323 -0.90648 C 0.04557 -0.92361 0.04427 -0.91574 0.04701 -0.93032 C 0.04635 -0.94861 0.0474 -0.96736 0.04505 -0.98519 C 0.0431 -1.00069 0.03776 -1.00556 0.03164 -1.01273 C 0.03034 -1.01713 0.02917 -1.02199 0.02774 -1.02639 C 0.02227 -1.04352 0.02513 -1.02963 0.02005 -1.05 C 0.01927 -1.05347 0.01875 -1.05718 0.0181 -1.06065 C 0.01849 -1.07153 0.01771 -1.13403 0.02396 -1.15602 C 0.02526 -1.16065 0.02617 -1.16574 0.02774 -1.16968 C 0.02943 -1.17361 0.03177 -1.17639 0.03359 -1.18032 C 0.03503 -1.1831 0.03594 -1.18704 0.03737 -1.19028 C 0.04505 -1.20671 0.04076 -1.19514 0.04896 -1.20764 C 0.05104 -1.21065 0.0526 -1.21458 0.05469 -1.21782 C 0.05833 -1.22269 0.06628 -1.23125 0.06628 -1.23102 C 0.06758 -1.23472 0.06927 -1.23773 0.07018 -1.24144 C 0.07122 -1.24583 0.07214 -1.25046 0.07214 -1.25556 C 0.07214 -1.27153 0.07149 -1.2875 0.07018 -1.30301 C 0.0694 -1.31111 0.06524 -1.3294 0.0625 -1.33727 C 0.06081 -1.34213 0.05833 -1.34606 0.05664 -1.35093 C 0.05521 -1.35532 0.0543 -1.36019 0.05287 -1.36458 C 0.05169 -1.36829 0.05026 -1.37153 0.04896 -1.37477 C 0.04675 -1.38634 0.04701 -1.38704 0.04323 -1.39861 C 0.04206 -1.40208 0.04024 -1.40509 0.03932 -1.4088 C 0.03581 -1.42292 0.03516 -1.43171 0.03359 -1.44653 C 0.03425 -1.45671 0.03464 -1.46667 0.03555 -1.47708 C 0.03698 -1.49375 0.03737 -1.48681 0.03932 -1.50116 C 0.0401 -1.50671 0.03958 -1.51319 0.04128 -1.51829 C 0.04362 -1.52523 0.05091 -1.53542 0.05091 -1.53519 C 0.05221 -1.53981 0.05378 -1.54421 0.05469 -1.54907 C 0.05573 -1.55347 0.05599 -1.5581 0.05664 -1.56273 C 0.05716 -1.5662 0.05794 -1.56944 0.05859 -1.57292 C 0.05794 -1.59468 0.05833 -1.61644 0.05664 -1.63796 C 0.05638 -1.6419 0.05391 -1.64444 0.05287 -1.64815 C 0.04727 -1.66782 0.05612 -1.64931 0.04505 -1.66875 C 0.04063 -1.69213 0.04414 -1.68403 0.03737 -1.69606 C 0.03307 -1.71921 0.03854 -1.69074 0.03164 -1.72338 C 0.03086 -1.72662 0.03073 -1.73056 0.02969 -1.73356 C 0.02878 -1.73634 0.02708 -1.73819 0.02591 -1.74051 C 0.02526 -1.74606 0.02396 -1.75162 0.02396 -1.75764 C 0.02396 -1.76528 0.02422 -1.79282 0.02774 -1.80532 C 0.02878 -1.80903 0.03008 -1.8125 0.03164 -1.81574 C 0.03399 -1.8206 0.03711 -1.82431 0.03932 -1.8294 C 0.05846 -1.87176 0.03893 -1.83148 0.05091 -1.86343 C 0.05195 -1.8662 0.05352 -1.86806 0.05469 -1.87037 L 0.05859 -1.89097 " pathEditMode="relative" rAng="0" ptsTypes="AAAAAAAAAAAAAAAAAAAAAAAAAAAAAAAAAAAAAAAAAAAAAAAAAAAAAAAAAAAAAAAAAAAAAAAAAA">
                                      <p:cBhvr>
                                        <p:cTn id="5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-7981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4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4DB43D7-4F6C-4811-A1F7-BF2109A5D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388" y="718920"/>
            <a:ext cx="4289548" cy="5420159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578BDF16-F1A9-4D94-98DE-DD7432689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25" y="5528625"/>
            <a:ext cx="1329375" cy="13293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7ECE01E-5725-4FE9-B7A0-5ADB5C2EE1AB}"/>
              </a:ext>
            </a:extLst>
          </p:cNvPr>
          <p:cNvSpPr/>
          <p:nvPr/>
        </p:nvSpPr>
        <p:spPr>
          <a:xfrm>
            <a:off x="7278624" y="2843783"/>
            <a:ext cx="3767328" cy="1170432"/>
          </a:xfrm>
          <a:prstGeom prst="rect">
            <a:avLst/>
          </a:prstGeom>
          <a:solidFill>
            <a:srgbClr val="9E6FAE"/>
          </a:solidFill>
          <a:ln>
            <a:solidFill>
              <a:srgbClr val="3E0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51BB03-345B-457E-A24C-E50B88AE4B44}"/>
              </a:ext>
            </a:extLst>
          </p:cNvPr>
          <p:cNvSpPr txBox="1"/>
          <p:nvPr/>
        </p:nvSpPr>
        <p:spPr>
          <a:xfrm>
            <a:off x="7895844" y="2967334"/>
            <a:ext cx="253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rgbClr val="3E003E"/>
                </a:solidFill>
              </a:rPr>
              <a:t>Ti</a:t>
            </a:r>
            <a:r>
              <a:rPr lang="es-ES" sz="5400" dirty="0">
                <a:solidFill>
                  <a:srgbClr val="FFFFFF"/>
                </a:solidFill>
              </a:rPr>
              <a:t>jeras</a:t>
            </a:r>
          </a:p>
        </p:txBody>
      </p:sp>
    </p:spTree>
    <p:extLst>
      <p:ext uri="{BB962C8B-B14F-4D97-AF65-F5344CB8AC3E}">
        <p14:creationId xmlns:p14="http://schemas.microsoft.com/office/powerpoint/2010/main" val="149093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457703C-24B4-4672-AEF8-5DFE84FE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37" y="597455"/>
            <a:ext cx="4203073" cy="5663088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EBEC60CB-061F-4299-B12F-7D6F4515A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25" y="5528625"/>
            <a:ext cx="1329375" cy="13293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BAEF58A-9A2B-47A4-A04B-BE946531879C}"/>
              </a:ext>
            </a:extLst>
          </p:cNvPr>
          <p:cNvSpPr/>
          <p:nvPr/>
        </p:nvSpPr>
        <p:spPr>
          <a:xfrm>
            <a:off x="1866900" y="2843784"/>
            <a:ext cx="3767328" cy="1170432"/>
          </a:xfrm>
          <a:prstGeom prst="rect">
            <a:avLst/>
          </a:prstGeom>
          <a:solidFill>
            <a:srgbClr val="9E6FAE"/>
          </a:solidFill>
          <a:ln>
            <a:solidFill>
              <a:srgbClr val="3E0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F4BFF9A-76E9-463C-B1BF-1122B61DAC71}"/>
              </a:ext>
            </a:extLst>
          </p:cNvPr>
          <p:cNvSpPr txBox="1"/>
          <p:nvPr/>
        </p:nvSpPr>
        <p:spPr>
          <a:xfrm>
            <a:off x="2484120" y="2967335"/>
            <a:ext cx="253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</a:rPr>
              <a:t>Se</a:t>
            </a:r>
            <a:r>
              <a:rPr lang="es-ES" sz="5400" b="1" dirty="0">
                <a:solidFill>
                  <a:srgbClr val="3E003E"/>
                </a:solidFill>
              </a:rPr>
              <a:t>ta</a:t>
            </a:r>
          </a:p>
        </p:txBody>
      </p:sp>
    </p:spTree>
    <p:extLst>
      <p:ext uri="{BB962C8B-B14F-4D97-AF65-F5344CB8AC3E}">
        <p14:creationId xmlns:p14="http://schemas.microsoft.com/office/powerpoint/2010/main" val="127031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2BC6562-D2CC-4E57-91C1-33D535028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58" y="873232"/>
            <a:ext cx="5155662" cy="511153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620117DB-0BEC-4F45-9BDF-F52871E41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25" y="5528625"/>
            <a:ext cx="1329375" cy="13293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FF2203A-81D8-46AA-AD14-07ADA00DCFA6}"/>
              </a:ext>
            </a:extLst>
          </p:cNvPr>
          <p:cNvSpPr/>
          <p:nvPr/>
        </p:nvSpPr>
        <p:spPr>
          <a:xfrm>
            <a:off x="7278624" y="2843783"/>
            <a:ext cx="3767328" cy="1170432"/>
          </a:xfrm>
          <a:prstGeom prst="rect">
            <a:avLst/>
          </a:prstGeom>
          <a:solidFill>
            <a:srgbClr val="9E6FAE"/>
          </a:solidFill>
          <a:ln>
            <a:solidFill>
              <a:srgbClr val="3E0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471038E-29A0-404C-AFC1-DD17DEECFFD3}"/>
              </a:ext>
            </a:extLst>
          </p:cNvPr>
          <p:cNvSpPr txBox="1"/>
          <p:nvPr/>
        </p:nvSpPr>
        <p:spPr>
          <a:xfrm>
            <a:off x="7895844" y="2967334"/>
            <a:ext cx="253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rgbClr val="3E003E"/>
                </a:solidFill>
              </a:rPr>
              <a:t>Tu</a:t>
            </a:r>
            <a:r>
              <a:rPr lang="es-ES" sz="5400" dirty="0">
                <a:solidFill>
                  <a:srgbClr val="FFFFFF"/>
                </a:solidFill>
              </a:rPr>
              <a:t>tú</a:t>
            </a:r>
          </a:p>
        </p:txBody>
      </p:sp>
    </p:spTree>
    <p:extLst>
      <p:ext uri="{BB962C8B-B14F-4D97-AF65-F5344CB8AC3E}">
        <p14:creationId xmlns:p14="http://schemas.microsoft.com/office/powerpoint/2010/main" val="402600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ompetencia de atletismo, deporte&#10;&#10;Descripción generada automáticamente">
            <a:extLst>
              <a:ext uri="{FF2B5EF4-FFF2-40B4-BE49-F238E27FC236}">
                <a16:creationId xmlns:a16="http://schemas.microsoft.com/office/drawing/2014/main" id="{B6955DA9-4189-4FF4-A0C6-DFEFBB70B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06" y="1174253"/>
            <a:ext cx="4477786" cy="450949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14FF90A1-D345-49D3-A664-22C0934A5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25" y="5528625"/>
            <a:ext cx="1329375" cy="13293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D4BA944-232B-477D-9485-C5365CC58716}"/>
              </a:ext>
            </a:extLst>
          </p:cNvPr>
          <p:cNvSpPr/>
          <p:nvPr/>
        </p:nvSpPr>
        <p:spPr>
          <a:xfrm>
            <a:off x="1866900" y="2843784"/>
            <a:ext cx="3767328" cy="1170432"/>
          </a:xfrm>
          <a:prstGeom prst="rect">
            <a:avLst/>
          </a:prstGeom>
          <a:solidFill>
            <a:srgbClr val="9E6FAE"/>
          </a:solidFill>
          <a:ln>
            <a:solidFill>
              <a:srgbClr val="3E0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C6EA099-CD07-4665-AB65-C1B845E9E83D}"/>
              </a:ext>
            </a:extLst>
          </p:cNvPr>
          <p:cNvSpPr txBox="1"/>
          <p:nvPr/>
        </p:nvSpPr>
        <p:spPr>
          <a:xfrm>
            <a:off x="2484120" y="2967335"/>
            <a:ext cx="253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</a:rPr>
              <a:t>Pelo</a:t>
            </a:r>
            <a:r>
              <a:rPr lang="es-ES" sz="5400" b="1" dirty="0">
                <a:solidFill>
                  <a:srgbClr val="3E003E"/>
                </a:solidFill>
              </a:rPr>
              <a:t>ta</a:t>
            </a:r>
          </a:p>
        </p:txBody>
      </p:sp>
    </p:spTree>
    <p:extLst>
      <p:ext uri="{BB962C8B-B14F-4D97-AF65-F5344CB8AC3E}">
        <p14:creationId xmlns:p14="http://schemas.microsoft.com/office/powerpoint/2010/main" val="340764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FB525C35-DE80-41CB-8DC3-5C89C767E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15" y="1345194"/>
            <a:ext cx="4351177" cy="416761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2090ADA4-100C-4F04-B56D-33809B360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25" y="5528625"/>
            <a:ext cx="1329375" cy="13293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EEC8A67-16AD-404E-BA6E-DD7593B8459D}"/>
              </a:ext>
            </a:extLst>
          </p:cNvPr>
          <p:cNvSpPr/>
          <p:nvPr/>
        </p:nvSpPr>
        <p:spPr>
          <a:xfrm>
            <a:off x="7278624" y="2843783"/>
            <a:ext cx="3767328" cy="1170432"/>
          </a:xfrm>
          <a:prstGeom prst="rect">
            <a:avLst/>
          </a:prstGeom>
          <a:solidFill>
            <a:srgbClr val="9E6FAE"/>
          </a:solidFill>
          <a:ln>
            <a:solidFill>
              <a:srgbClr val="3E0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7F670B0-C8B5-4B41-B78E-661E770D7428}"/>
              </a:ext>
            </a:extLst>
          </p:cNvPr>
          <p:cNvSpPr txBox="1"/>
          <p:nvPr/>
        </p:nvSpPr>
        <p:spPr>
          <a:xfrm>
            <a:off x="7895844" y="2967334"/>
            <a:ext cx="253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rgbClr val="3E003E"/>
                </a:solidFill>
              </a:rPr>
              <a:t>Te</a:t>
            </a:r>
            <a:r>
              <a:rPr lang="es-ES" sz="5400" dirty="0">
                <a:solidFill>
                  <a:srgbClr val="FFFFFF"/>
                </a:solidFill>
              </a:rPr>
              <a:t>nedor</a:t>
            </a:r>
          </a:p>
        </p:txBody>
      </p:sp>
    </p:spTree>
    <p:extLst>
      <p:ext uri="{BB962C8B-B14F-4D97-AF65-F5344CB8AC3E}">
        <p14:creationId xmlns:p14="http://schemas.microsoft.com/office/powerpoint/2010/main" val="369321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FAE9877-B1F5-4C83-A26D-D330BFD5D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7" y="1847698"/>
            <a:ext cx="4832573" cy="373014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E6AB4DA4-37F3-4174-BDCA-9C5806597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25" y="5528625"/>
            <a:ext cx="1329375" cy="13293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689D178-6F92-4D47-9901-38BAE7E3C69D}"/>
              </a:ext>
            </a:extLst>
          </p:cNvPr>
          <p:cNvSpPr/>
          <p:nvPr/>
        </p:nvSpPr>
        <p:spPr>
          <a:xfrm>
            <a:off x="1866900" y="2843784"/>
            <a:ext cx="3767328" cy="1170432"/>
          </a:xfrm>
          <a:prstGeom prst="rect">
            <a:avLst/>
          </a:prstGeom>
          <a:solidFill>
            <a:srgbClr val="9E6FAE"/>
          </a:solidFill>
          <a:ln>
            <a:solidFill>
              <a:srgbClr val="3E0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A8431C-6877-4ADA-BF65-CF55BB8A6D82}"/>
              </a:ext>
            </a:extLst>
          </p:cNvPr>
          <p:cNvSpPr txBox="1"/>
          <p:nvPr/>
        </p:nvSpPr>
        <p:spPr>
          <a:xfrm>
            <a:off x="2484120" y="2967335"/>
            <a:ext cx="253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</a:rPr>
              <a:t>Elefan</a:t>
            </a:r>
            <a:r>
              <a:rPr lang="es-ES" sz="5400" b="1" dirty="0">
                <a:solidFill>
                  <a:srgbClr val="3E003E"/>
                </a:solidFill>
              </a:rPr>
              <a:t>te</a:t>
            </a:r>
          </a:p>
        </p:txBody>
      </p:sp>
    </p:spTree>
    <p:extLst>
      <p:ext uri="{BB962C8B-B14F-4D97-AF65-F5344CB8AC3E}">
        <p14:creationId xmlns:p14="http://schemas.microsoft.com/office/powerpoint/2010/main" val="190609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  <wetp:taskpane dockstate="right" visibility="0" width="350" row="6">
    <wetp:webextensionref xmlns:r="http://schemas.openxmlformats.org/officeDocument/2006/relationships" r:id="rId2"/>
  </wetp:taskpane>
  <wetp:taskpane dockstate="right" visibility="0" width="350" row="9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69100A99-7D4B-406D-8362-CDEC91614C03}">
  <we:reference id="wa104380907" version="3.0.0.0" store="es-ES" storeType="OMEX"/>
  <we:alternateReferences>
    <we:reference id="wa104380907" version="3.0.0.0" store="WA104380907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527D2675-67A7-4492-ADAC-273DDB6D28C5}">
  <we:reference id="wa104380169" version="1.1.2.0" store="es-ES" storeType="OMEX"/>
  <we:alternateReferences>
    <we:reference id="wa104380169" version="1.1.2.0" store="WA104380169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820144A3-6559-4C0D-AB39-BBF823797E37}">
  <we:reference id="wa104380121" version="2.0.0.0" store="es-ES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117</Words>
  <Application>Microsoft Office PowerPoint</Application>
  <PresentationFormat>Panorámica</PresentationFormat>
  <Paragraphs>33</Paragraphs>
  <Slides>32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FLOTTA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Miriam Sánchez</dc:creator>
  <cp:lastModifiedBy>Miriam Sánchez</cp:lastModifiedBy>
  <cp:revision>15</cp:revision>
  <dcterms:created xsi:type="dcterms:W3CDTF">2021-02-05T09:18:48Z</dcterms:created>
  <dcterms:modified xsi:type="dcterms:W3CDTF">2021-02-05T12:49:59Z</dcterms:modified>
</cp:coreProperties>
</file>