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0" r:id="rId5"/>
    <p:sldId id="261" r:id="rId6"/>
    <p:sldId id="263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005C"/>
    <a:srgbClr val="9E6F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9" d="100"/>
          <a:sy n="99" d="100"/>
        </p:scale>
        <p:origin x="90" y="5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302B6A-EA82-48E7-91E3-284F317AE9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B0A82F9-36C4-4287-82ED-F8FCFF0DE7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3F2982-2CEB-4CDA-A08F-F8CA72312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2C03A-3261-4658-AB8E-221B10475BEF}" type="datetimeFigureOut">
              <a:rPr lang="es-ES" smtClean="0"/>
              <a:t>25/05/2021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5329C97-35AC-4EC8-98F2-273263579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A9D824-18A4-48CE-883F-0C23740FB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5E3FF-D443-4BC0-AE3E-D40AC0EEC66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7389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0CD634-2C2F-45FC-B109-B54F2FE26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606BA42-8973-490E-82E9-76D908374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CE6FEAD-7CCF-4447-B5E0-E5264CA45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2C03A-3261-4658-AB8E-221B10475BEF}" type="datetimeFigureOut">
              <a:rPr lang="es-ES" smtClean="0"/>
              <a:t>25/05/2021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F77F03F-044F-40A4-BD99-093B9631A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9D420A1-64E7-4D58-AD6F-F2355AB1E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5E3FF-D443-4BC0-AE3E-D40AC0EEC66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7766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7299628-7D99-4DEB-AB6D-4397262975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00F2FDB-182D-4422-BD50-27734CB1E3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8593252-34AB-45DF-8D8D-1B160FA14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2C03A-3261-4658-AB8E-221B10475BEF}" type="datetimeFigureOut">
              <a:rPr lang="es-ES" smtClean="0"/>
              <a:t>25/05/2021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500BF69-804D-449B-86EF-0C8A3C925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E32B5FE-DED5-43E4-AE73-F86BEF841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5E3FF-D443-4BC0-AE3E-D40AC0EEC66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3595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7B9D0E-E93F-4B5C-868B-B60EC511A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E3B4101-6C5B-4AF8-BCD4-A23A27BBA6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338868-6D5C-4921-ADCF-D042FF89F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2C03A-3261-4658-AB8E-221B10475BEF}" type="datetimeFigureOut">
              <a:rPr lang="es-ES" smtClean="0"/>
              <a:t>25/05/2021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A54B526-6946-4609-89E4-1C7D1A1AE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4A45871-7A8E-4EA2-ABAA-FB47B4A9A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5E3FF-D443-4BC0-AE3E-D40AC0EEC66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5212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1502FE-D45B-4B3D-A98C-AD6F2B2C2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A0EC24F-1E5E-4457-A398-BC56B2D37B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6FFBCD3-DF32-415D-9D09-E41D30920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2C03A-3261-4658-AB8E-221B10475BEF}" type="datetimeFigureOut">
              <a:rPr lang="es-ES" smtClean="0"/>
              <a:t>25/05/2021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07804FC-3AE6-43FA-AB07-AEA1D1971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7A39E0-8020-4F68-A95C-5B10B0746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5E3FF-D443-4BC0-AE3E-D40AC0EEC66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5574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6137BE-B110-4E99-8DA1-66712B4C4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BCC1D7A-1F89-4D56-8FD4-A8A72B15FB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841B6D1-3172-4C46-B231-01AB03CEBE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7F5F0B7-4A0E-41BF-B506-9A7A6ACBB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2C03A-3261-4658-AB8E-221B10475BEF}" type="datetimeFigureOut">
              <a:rPr lang="es-ES" smtClean="0"/>
              <a:t>25/05/2021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C4B5E13-5AA8-4C98-B183-99D52A01A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CAB02E1-FB9E-4AB4-9A83-BB11D6E52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5E3FF-D443-4BC0-AE3E-D40AC0EEC66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9625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DC69E9-0ED9-4170-B6D4-A4B305BDC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C04D210-6317-4624-9FC1-12A30A0DA9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2192F04-39CA-4204-8391-0BB80E50FF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86DC599-D67C-4915-A72F-33B962EB09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9415DF0-4EC2-408F-9F0E-FB631D6E40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083BD47-6C42-42D7-B9C3-BB270A4C4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2C03A-3261-4658-AB8E-221B10475BEF}" type="datetimeFigureOut">
              <a:rPr lang="es-ES" smtClean="0"/>
              <a:t>25/05/2021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25A2F57-6DC9-488A-AF27-7AA233F8C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B266F9E-CC2F-4ED5-9FBA-22E76CDBC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5E3FF-D443-4BC0-AE3E-D40AC0EEC66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6621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38AB07-8B0B-4842-84D2-ED24D63BE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03EB33B-549C-4C46-8D7E-82C5CFF04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2C03A-3261-4658-AB8E-221B10475BEF}" type="datetimeFigureOut">
              <a:rPr lang="es-ES" smtClean="0"/>
              <a:t>25/05/2021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55525F9-0672-413E-95CD-53021AACA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91A59CC-73B4-44F6-964E-C03B72239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5E3FF-D443-4BC0-AE3E-D40AC0EEC66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3675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DDB3E6F-44F0-4EF7-BC48-212F68923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2C03A-3261-4658-AB8E-221B10475BEF}" type="datetimeFigureOut">
              <a:rPr lang="es-ES" smtClean="0"/>
              <a:t>25/05/2021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BEF9E16-6AA4-43EC-B551-60C5E1B80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ED8557E-27DA-4EC6-88EF-300E12FE5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5E3FF-D443-4BC0-AE3E-D40AC0EEC66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5861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F5EB95-604F-4C09-9D8E-78A026833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AC6FF03-04E2-4FCC-9CB6-8BDAFD0ED8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27C2FDA-F9CB-48D0-BC18-1CE4DE7122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05838F1-8FC3-427D-AA84-1C119E680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2C03A-3261-4658-AB8E-221B10475BEF}" type="datetimeFigureOut">
              <a:rPr lang="es-ES" smtClean="0"/>
              <a:t>25/05/2021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BF647E6-A0A8-4D1E-84C0-69E42A1E7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D285108-BEE7-47ED-82C1-CC5B680A0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5E3FF-D443-4BC0-AE3E-D40AC0EEC66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4996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00776E-FA62-451C-9BFF-DA2ADE181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68BF16B-1B6E-4495-A7BE-225F491481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8A37DE3-95A8-499D-A8F4-A735F7F1B4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3CA2F43-8E0E-48A4-94E6-8C4C9493C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2C03A-3261-4658-AB8E-221B10475BEF}" type="datetimeFigureOut">
              <a:rPr lang="es-ES" smtClean="0"/>
              <a:t>25/05/2021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E35ED73-1C35-4D8B-ADC0-88EC0DA5F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7157A3F-3F35-4C16-A648-4A47C5409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5E3FF-D443-4BC0-AE3E-D40AC0EEC66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0832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9037020-4571-4ADD-B6E1-ECDAC6E34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C37D3A8-1380-41B3-9CEC-722C7D0EDB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2EE34A9-3CF3-4166-A168-2376AD0F81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2C03A-3261-4658-AB8E-221B10475BEF}" type="datetimeFigureOut">
              <a:rPr lang="es-ES" smtClean="0"/>
              <a:t>25/05/2021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EAD66EF-7F3F-4A3F-8673-4AAFC76A5D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2C19129-C72A-40D6-8D94-EE904A71A8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A5E3FF-D443-4BC0-AE3E-D40AC0EEC66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0267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1.wav"/><Relationship Id="rId7" Type="http://schemas.openxmlformats.org/officeDocument/2006/relationships/image" Target="../media/image4.svg"/><Relationship Id="rId12" Type="http://schemas.openxmlformats.org/officeDocument/2006/relationships/image" Target="../media/image1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svg"/><Relationship Id="rId5" Type="http://schemas.openxmlformats.org/officeDocument/2006/relationships/image" Target="../media/image2.sv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1.wav"/><Relationship Id="rId7" Type="http://schemas.openxmlformats.org/officeDocument/2006/relationships/image" Target="../media/image4.svg"/><Relationship Id="rId12" Type="http://schemas.openxmlformats.org/officeDocument/2006/relationships/image" Target="../media/image2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svg"/><Relationship Id="rId5" Type="http://schemas.openxmlformats.org/officeDocument/2006/relationships/image" Target="../media/image2.sv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1.wav"/><Relationship Id="rId7" Type="http://schemas.openxmlformats.org/officeDocument/2006/relationships/image" Target="../media/image4.svg"/><Relationship Id="rId12" Type="http://schemas.openxmlformats.org/officeDocument/2006/relationships/image" Target="../media/image2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svg"/><Relationship Id="rId5" Type="http://schemas.openxmlformats.org/officeDocument/2006/relationships/image" Target="../media/image2.sv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1.wav"/><Relationship Id="rId7" Type="http://schemas.openxmlformats.org/officeDocument/2006/relationships/image" Target="../media/image4.svg"/><Relationship Id="rId12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svg"/><Relationship Id="rId5" Type="http://schemas.openxmlformats.org/officeDocument/2006/relationships/image" Target="../media/image2.sv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1.wav"/><Relationship Id="rId7" Type="http://schemas.openxmlformats.org/officeDocument/2006/relationships/image" Target="../media/image4.svg"/><Relationship Id="rId12" Type="http://schemas.openxmlformats.org/officeDocument/2006/relationships/image" Target="../media/image2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svg"/><Relationship Id="rId5" Type="http://schemas.openxmlformats.org/officeDocument/2006/relationships/image" Target="../media/image2.sv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1.wav"/><Relationship Id="rId7" Type="http://schemas.openxmlformats.org/officeDocument/2006/relationships/image" Target="../media/image4.svg"/><Relationship Id="rId12" Type="http://schemas.openxmlformats.org/officeDocument/2006/relationships/image" Target="../media/image2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svg"/><Relationship Id="rId5" Type="http://schemas.openxmlformats.org/officeDocument/2006/relationships/image" Target="../media/image2.sv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1.wav"/><Relationship Id="rId7" Type="http://schemas.openxmlformats.org/officeDocument/2006/relationships/image" Target="../media/image4.svg"/><Relationship Id="rId12" Type="http://schemas.openxmlformats.org/officeDocument/2006/relationships/image" Target="../media/image2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svg"/><Relationship Id="rId5" Type="http://schemas.openxmlformats.org/officeDocument/2006/relationships/image" Target="../media/image2.sv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1.wav"/><Relationship Id="rId7" Type="http://schemas.openxmlformats.org/officeDocument/2006/relationships/image" Target="../media/image4.svg"/><Relationship Id="rId12" Type="http://schemas.openxmlformats.org/officeDocument/2006/relationships/image" Target="../media/image2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svg"/><Relationship Id="rId5" Type="http://schemas.openxmlformats.org/officeDocument/2006/relationships/image" Target="../media/image2.sv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7.jpeg"/><Relationship Id="rId7" Type="http://schemas.openxmlformats.org/officeDocument/2006/relationships/image" Target="../media/image6.sv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2.sv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audio" Target="../media/audio1.wav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1.wav"/><Relationship Id="rId7" Type="http://schemas.openxmlformats.org/officeDocument/2006/relationships/image" Target="../media/image4.svg"/><Relationship Id="rId12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svg"/><Relationship Id="rId5" Type="http://schemas.openxmlformats.org/officeDocument/2006/relationships/image" Target="../media/image2.sv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1.wav"/><Relationship Id="rId7" Type="http://schemas.openxmlformats.org/officeDocument/2006/relationships/image" Target="../media/image4.svg"/><Relationship Id="rId12" Type="http://schemas.openxmlformats.org/officeDocument/2006/relationships/image" Target="../media/image1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svg"/><Relationship Id="rId5" Type="http://schemas.openxmlformats.org/officeDocument/2006/relationships/image" Target="../media/image2.sv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1.wav"/><Relationship Id="rId7" Type="http://schemas.openxmlformats.org/officeDocument/2006/relationships/image" Target="../media/image4.svg"/><Relationship Id="rId12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svg"/><Relationship Id="rId5" Type="http://schemas.openxmlformats.org/officeDocument/2006/relationships/image" Target="../media/image2.sv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1.wav"/><Relationship Id="rId7" Type="http://schemas.openxmlformats.org/officeDocument/2006/relationships/image" Target="../media/image4.svg"/><Relationship Id="rId12" Type="http://schemas.openxmlformats.org/officeDocument/2006/relationships/image" Target="../media/image1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svg"/><Relationship Id="rId5" Type="http://schemas.openxmlformats.org/officeDocument/2006/relationships/image" Target="../media/image2.sv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1.wav"/><Relationship Id="rId7" Type="http://schemas.openxmlformats.org/officeDocument/2006/relationships/image" Target="../media/image4.svg"/><Relationship Id="rId12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svg"/><Relationship Id="rId5" Type="http://schemas.openxmlformats.org/officeDocument/2006/relationships/image" Target="../media/image2.sv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5.png"/><Relationship Id="rId3" Type="http://schemas.openxmlformats.org/officeDocument/2006/relationships/audio" Target="../media/audio1.wav"/><Relationship Id="rId7" Type="http://schemas.openxmlformats.org/officeDocument/2006/relationships/image" Target="../media/image4.svg"/><Relationship Id="rId12" Type="http://schemas.openxmlformats.org/officeDocument/2006/relationships/image" Target="../media/image1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svg"/><Relationship Id="rId5" Type="http://schemas.openxmlformats.org/officeDocument/2006/relationships/image" Target="../media/image2.svg"/><Relationship Id="rId15" Type="http://schemas.openxmlformats.org/officeDocument/2006/relationships/image" Target="../media/image17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svg"/><Relationship Id="rId1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1.wav"/><Relationship Id="rId7" Type="http://schemas.openxmlformats.org/officeDocument/2006/relationships/image" Target="../media/image4.svg"/><Relationship Id="rId12" Type="http://schemas.openxmlformats.org/officeDocument/2006/relationships/image" Target="../media/image1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svg"/><Relationship Id="rId5" Type="http://schemas.openxmlformats.org/officeDocument/2006/relationships/image" Target="../media/image2.sv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84CD8736-4F79-421A-B89D-7EAE2CDA372C}"/>
              </a:ext>
            </a:extLst>
          </p:cNvPr>
          <p:cNvSpPr txBox="1"/>
          <p:nvPr/>
        </p:nvSpPr>
        <p:spPr>
          <a:xfrm>
            <a:off x="2021305" y="2921168"/>
            <a:ext cx="78606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solidFill>
                  <a:srgbClr val="9E6FAE"/>
                </a:solidFill>
                <a:latin typeface="Abadi" panose="020B0604020104020204" pitchFamily="34" charset="0"/>
              </a:rPr>
              <a:t>Mayor, menor o igual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0D1F597-4671-455C-A2F2-43EB8BCCF7FE}"/>
              </a:ext>
            </a:extLst>
          </p:cNvPr>
          <p:cNvSpPr txBox="1"/>
          <p:nvPr/>
        </p:nvSpPr>
        <p:spPr>
          <a:xfrm>
            <a:off x="3200400" y="3936831"/>
            <a:ext cx="55024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spc="600" dirty="0">
                <a:solidFill>
                  <a:srgbClr val="9E6FAE"/>
                </a:solidFill>
                <a:latin typeface="Abadi Extra Light" panose="020B0204020104020204" pitchFamily="34" charset="0"/>
              </a:rPr>
              <a:t>L o g o p e d i a</a:t>
            </a:r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7E1D4169-51F8-4EDB-84F8-D93CAC64BB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35993" y="0"/>
            <a:ext cx="1431256" cy="1761546"/>
          </a:xfrm>
          <a:prstGeom prst="rect">
            <a:avLst/>
          </a:prstGeom>
        </p:spPr>
      </p:pic>
      <p:grpSp>
        <p:nvGrpSpPr>
          <p:cNvPr id="7" name="Grupo 6">
            <a:extLst>
              <a:ext uri="{FF2B5EF4-FFF2-40B4-BE49-F238E27FC236}">
                <a16:creationId xmlns:a16="http://schemas.microsoft.com/office/drawing/2014/main" id="{45EEC1AE-0B05-4533-B700-8925502863B9}"/>
              </a:ext>
            </a:extLst>
          </p:cNvPr>
          <p:cNvGrpSpPr/>
          <p:nvPr/>
        </p:nvGrpSpPr>
        <p:grpSpPr>
          <a:xfrm>
            <a:off x="11269579" y="6063913"/>
            <a:ext cx="505327" cy="505327"/>
            <a:chOff x="10884568" y="5675819"/>
            <a:chExt cx="893422" cy="893422"/>
          </a:xfrm>
        </p:grpSpPr>
        <p:sp>
          <p:nvSpPr>
            <p:cNvPr id="8" name="Elipse 7">
              <a:hlinkClick r:id="" action="ppaction://hlinkshowjump?jump=nextslide">
                <a:snd r:embed="rId4" name="click.wav"/>
              </a:hlinkClick>
              <a:extLst>
                <a:ext uri="{FF2B5EF4-FFF2-40B4-BE49-F238E27FC236}">
                  <a16:creationId xmlns:a16="http://schemas.microsoft.com/office/drawing/2014/main" id="{970CADEF-F093-4AD3-AE71-93950F684592}"/>
                </a:ext>
              </a:extLst>
            </p:cNvPr>
            <p:cNvSpPr/>
            <p:nvPr/>
          </p:nvSpPr>
          <p:spPr>
            <a:xfrm>
              <a:off x="10884568" y="5675819"/>
              <a:ext cx="893422" cy="893422"/>
            </a:xfrm>
            <a:prstGeom prst="ellipse">
              <a:avLst/>
            </a:prstGeom>
            <a:solidFill>
              <a:srgbClr val="9E6FAE"/>
            </a:solidFill>
            <a:ln w="38100">
              <a:solidFill>
                <a:srgbClr val="66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Flecha: a la derecha 8">
              <a:hlinkClick r:id="" action="ppaction://hlinkshowjump?jump=nextslide">
                <a:snd r:embed="rId4" name="click.wav"/>
              </a:hlinkClick>
              <a:extLst>
                <a:ext uri="{FF2B5EF4-FFF2-40B4-BE49-F238E27FC236}">
                  <a16:creationId xmlns:a16="http://schemas.microsoft.com/office/drawing/2014/main" id="{3AD63A3B-87C5-43C0-B18C-5D50EDDE226A}"/>
                </a:ext>
              </a:extLst>
            </p:cNvPr>
            <p:cNvSpPr/>
            <p:nvPr/>
          </p:nvSpPr>
          <p:spPr>
            <a:xfrm>
              <a:off x="11064087" y="5990183"/>
              <a:ext cx="534384" cy="2646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3488581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IGUIENTE">
            <a:extLst>
              <a:ext uri="{FF2B5EF4-FFF2-40B4-BE49-F238E27FC236}">
                <a16:creationId xmlns:a16="http://schemas.microsoft.com/office/drawing/2014/main" id="{0817311D-8EB9-4667-B97F-8A534FB4605E}"/>
              </a:ext>
            </a:extLst>
          </p:cNvPr>
          <p:cNvGrpSpPr/>
          <p:nvPr/>
        </p:nvGrpSpPr>
        <p:grpSpPr>
          <a:xfrm>
            <a:off x="11269579" y="6063913"/>
            <a:ext cx="505327" cy="505327"/>
            <a:chOff x="10884568" y="5675819"/>
            <a:chExt cx="893422" cy="893422"/>
          </a:xfrm>
        </p:grpSpPr>
        <p:sp>
          <p:nvSpPr>
            <p:cNvPr id="3" name="Elipse 2">
              <a:hlinkClick r:id="" action="ppaction://hlinkshowjump?jump=nextslide">
                <a:snd r:embed="rId3" name="click.wav"/>
              </a:hlinkClick>
              <a:extLst>
                <a:ext uri="{FF2B5EF4-FFF2-40B4-BE49-F238E27FC236}">
                  <a16:creationId xmlns:a16="http://schemas.microsoft.com/office/drawing/2014/main" id="{88C14EAA-7B75-46AC-A32F-88E654FBCE19}"/>
                </a:ext>
              </a:extLst>
            </p:cNvPr>
            <p:cNvSpPr/>
            <p:nvPr/>
          </p:nvSpPr>
          <p:spPr>
            <a:xfrm>
              <a:off x="10884568" y="5675819"/>
              <a:ext cx="893422" cy="893422"/>
            </a:xfrm>
            <a:prstGeom prst="ellipse">
              <a:avLst/>
            </a:prstGeom>
            <a:solidFill>
              <a:srgbClr val="9E6FAE"/>
            </a:solidFill>
            <a:ln w="38100">
              <a:solidFill>
                <a:srgbClr val="66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" name="Flecha: a la derecha 3">
              <a:hlinkClick r:id="" action="ppaction://hlinkshowjump?jump=nextslide">
                <a:snd r:embed="rId3" name="click.wav"/>
              </a:hlinkClick>
              <a:extLst>
                <a:ext uri="{FF2B5EF4-FFF2-40B4-BE49-F238E27FC236}">
                  <a16:creationId xmlns:a16="http://schemas.microsoft.com/office/drawing/2014/main" id="{ED426D72-DCF6-460B-BED3-021EA4BDF89F}"/>
                </a:ext>
              </a:extLst>
            </p:cNvPr>
            <p:cNvSpPr/>
            <p:nvPr/>
          </p:nvSpPr>
          <p:spPr>
            <a:xfrm>
              <a:off x="11064087" y="5990183"/>
              <a:ext cx="534384" cy="2646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5" name="ANTERIOR">
            <a:extLst>
              <a:ext uri="{FF2B5EF4-FFF2-40B4-BE49-F238E27FC236}">
                <a16:creationId xmlns:a16="http://schemas.microsoft.com/office/drawing/2014/main" id="{22B63E56-F4D3-4DA0-ADF5-D45D0AE198D4}"/>
              </a:ext>
            </a:extLst>
          </p:cNvPr>
          <p:cNvGrpSpPr/>
          <p:nvPr/>
        </p:nvGrpSpPr>
        <p:grpSpPr>
          <a:xfrm>
            <a:off x="291358" y="6138770"/>
            <a:ext cx="505327" cy="505327"/>
            <a:chOff x="291358" y="6138770"/>
            <a:chExt cx="505327" cy="505327"/>
          </a:xfrm>
        </p:grpSpPr>
        <p:sp>
          <p:nvSpPr>
            <p:cNvPr id="6" name="Elipse 5">
              <a:hlinkClick r:id="" action="ppaction://hlinkshowjump?jump=previousslide">
                <a:snd r:embed="rId3" name="click.wav"/>
              </a:hlinkClick>
              <a:extLst>
                <a:ext uri="{FF2B5EF4-FFF2-40B4-BE49-F238E27FC236}">
                  <a16:creationId xmlns:a16="http://schemas.microsoft.com/office/drawing/2014/main" id="{FE2D304D-07DB-45EB-B984-D87ED6CE67A4}"/>
                </a:ext>
              </a:extLst>
            </p:cNvPr>
            <p:cNvSpPr/>
            <p:nvPr/>
          </p:nvSpPr>
          <p:spPr>
            <a:xfrm>
              <a:off x="291358" y="6138770"/>
              <a:ext cx="505327" cy="505327"/>
            </a:xfrm>
            <a:prstGeom prst="ellipse">
              <a:avLst/>
            </a:prstGeom>
            <a:solidFill>
              <a:srgbClr val="9E6FAE"/>
            </a:solidFill>
            <a:ln w="38100">
              <a:solidFill>
                <a:srgbClr val="66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Flecha: a la derecha 6">
              <a:hlinkClick r:id="" action="ppaction://hlinkshowjump?jump=previousslide">
                <a:snd r:embed="rId3" name="click.wav"/>
              </a:hlinkClick>
              <a:extLst>
                <a:ext uri="{FF2B5EF4-FFF2-40B4-BE49-F238E27FC236}">
                  <a16:creationId xmlns:a16="http://schemas.microsoft.com/office/drawing/2014/main" id="{BE06AE65-9D11-4809-992C-FE14FBFD6711}"/>
                </a:ext>
              </a:extLst>
            </p:cNvPr>
            <p:cNvSpPr/>
            <p:nvPr/>
          </p:nvSpPr>
          <p:spPr>
            <a:xfrm rot="10800000">
              <a:off x="392895" y="6316577"/>
              <a:ext cx="302252" cy="149714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8" name="LOGOTIPO">
            <a:extLst>
              <a:ext uri="{FF2B5EF4-FFF2-40B4-BE49-F238E27FC236}">
                <a16:creationId xmlns:a16="http://schemas.microsoft.com/office/drawing/2014/main" id="{956A7BB3-1301-4917-82CF-29B6B6860D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64429" y="0"/>
            <a:ext cx="910478" cy="1120588"/>
          </a:xfrm>
          <a:prstGeom prst="rect">
            <a:avLst/>
          </a:prstGeom>
        </p:spPr>
      </p:pic>
      <p:sp>
        <p:nvSpPr>
          <p:cNvPr id="10" name="REC_1">
            <a:extLst>
              <a:ext uri="{FF2B5EF4-FFF2-40B4-BE49-F238E27FC236}">
                <a16:creationId xmlns:a16="http://schemas.microsoft.com/office/drawing/2014/main" id="{410AC58B-6C51-47C7-A943-F595F7CE6964}"/>
              </a:ext>
            </a:extLst>
          </p:cNvPr>
          <p:cNvSpPr/>
          <p:nvPr/>
        </p:nvSpPr>
        <p:spPr>
          <a:xfrm>
            <a:off x="284860" y="575803"/>
            <a:ext cx="4215681" cy="4379976"/>
          </a:xfrm>
          <a:prstGeom prst="roundRect">
            <a:avLst/>
          </a:prstGeom>
          <a:noFill/>
          <a:ln w="57150">
            <a:solidFill>
              <a:srgbClr val="9E6F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" name="REC_2">
            <a:extLst>
              <a:ext uri="{FF2B5EF4-FFF2-40B4-BE49-F238E27FC236}">
                <a16:creationId xmlns:a16="http://schemas.microsoft.com/office/drawing/2014/main" id="{ACA1B44F-8857-4CE5-9FC5-6241ED08E724}"/>
              </a:ext>
            </a:extLst>
          </p:cNvPr>
          <p:cNvSpPr/>
          <p:nvPr/>
        </p:nvSpPr>
        <p:spPr>
          <a:xfrm>
            <a:off x="6496348" y="575803"/>
            <a:ext cx="4215681" cy="4379976"/>
          </a:xfrm>
          <a:prstGeom prst="roundRect">
            <a:avLst/>
          </a:prstGeom>
          <a:noFill/>
          <a:ln w="57150">
            <a:solidFill>
              <a:srgbClr val="9E6F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" name="RESULTADO">
            <a:extLst>
              <a:ext uri="{FF2B5EF4-FFF2-40B4-BE49-F238E27FC236}">
                <a16:creationId xmlns:a16="http://schemas.microsoft.com/office/drawing/2014/main" id="{4E0A5427-51A2-4EF1-82BE-6EEC626ACEF0}"/>
              </a:ext>
            </a:extLst>
          </p:cNvPr>
          <p:cNvSpPr/>
          <p:nvPr/>
        </p:nvSpPr>
        <p:spPr>
          <a:xfrm>
            <a:off x="4582509" y="1965691"/>
            <a:ext cx="1839311" cy="1600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4" name="MAYOR_QUE">
            <a:extLst>
              <a:ext uri="{FF2B5EF4-FFF2-40B4-BE49-F238E27FC236}">
                <a16:creationId xmlns:a16="http://schemas.microsoft.com/office/drawing/2014/main" id="{1FA1F85A-626E-44D2-8B8C-40A64D4A60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049938" y="5451536"/>
            <a:ext cx="1518628" cy="1101931"/>
          </a:xfrm>
          <a:prstGeom prst="rect">
            <a:avLst/>
          </a:prstGeom>
        </p:spPr>
      </p:pic>
      <p:pic>
        <p:nvPicPr>
          <p:cNvPr id="16" name="MENOR_QUE">
            <a:extLst>
              <a:ext uri="{FF2B5EF4-FFF2-40B4-BE49-F238E27FC236}">
                <a16:creationId xmlns:a16="http://schemas.microsoft.com/office/drawing/2014/main" id="{88E0EF09-5451-42C4-8F30-C68B1768437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752362" y="5451536"/>
            <a:ext cx="1518628" cy="1101931"/>
          </a:xfrm>
          <a:prstGeom prst="rect">
            <a:avLst/>
          </a:prstGeom>
        </p:spPr>
      </p:pic>
      <p:pic>
        <p:nvPicPr>
          <p:cNvPr id="18" name="IGUAL_QUE">
            <a:extLst>
              <a:ext uri="{FF2B5EF4-FFF2-40B4-BE49-F238E27FC236}">
                <a16:creationId xmlns:a16="http://schemas.microsoft.com/office/drawing/2014/main" id="{46301A06-E6FD-45B5-B174-8390C0DDB08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576676" y="5454165"/>
            <a:ext cx="1643452" cy="1012126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8C357DBB-4C2A-43DB-A41F-AE2081B3FE0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815" y="768523"/>
            <a:ext cx="1429437" cy="2079781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FDF0C71C-A4F5-40BD-A79B-711D3232173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21" y="1183635"/>
            <a:ext cx="1645632" cy="2394337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CE295B6C-FEE0-4D09-B720-C226AF7BE03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807" y="2765791"/>
            <a:ext cx="1429437" cy="2079781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DE51CAD4-DBB3-4A92-AD6E-E89FEE4F3F7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936" y="1215626"/>
            <a:ext cx="2130862" cy="310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967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48148E-6 L 0.22305 -0.4719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46" y="-2361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IGUIENTE">
            <a:extLst>
              <a:ext uri="{FF2B5EF4-FFF2-40B4-BE49-F238E27FC236}">
                <a16:creationId xmlns:a16="http://schemas.microsoft.com/office/drawing/2014/main" id="{0817311D-8EB9-4667-B97F-8A534FB4605E}"/>
              </a:ext>
            </a:extLst>
          </p:cNvPr>
          <p:cNvGrpSpPr/>
          <p:nvPr/>
        </p:nvGrpSpPr>
        <p:grpSpPr>
          <a:xfrm>
            <a:off x="11269579" y="6063913"/>
            <a:ext cx="505327" cy="505327"/>
            <a:chOff x="10884568" y="5675819"/>
            <a:chExt cx="893422" cy="893422"/>
          </a:xfrm>
        </p:grpSpPr>
        <p:sp>
          <p:nvSpPr>
            <p:cNvPr id="3" name="Elipse 2">
              <a:hlinkClick r:id="" action="ppaction://hlinkshowjump?jump=nextslide">
                <a:snd r:embed="rId3" name="click.wav"/>
              </a:hlinkClick>
              <a:extLst>
                <a:ext uri="{FF2B5EF4-FFF2-40B4-BE49-F238E27FC236}">
                  <a16:creationId xmlns:a16="http://schemas.microsoft.com/office/drawing/2014/main" id="{88C14EAA-7B75-46AC-A32F-88E654FBCE19}"/>
                </a:ext>
              </a:extLst>
            </p:cNvPr>
            <p:cNvSpPr/>
            <p:nvPr/>
          </p:nvSpPr>
          <p:spPr>
            <a:xfrm>
              <a:off x="10884568" y="5675819"/>
              <a:ext cx="893422" cy="893422"/>
            </a:xfrm>
            <a:prstGeom prst="ellipse">
              <a:avLst/>
            </a:prstGeom>
            <a:solidFill>
              <a:srgbClr val="9E6FAE"/>
            </a:solidFill>
            <a:ln w="38100">
              <a:solidFill>
                <a:srgbClr val="66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" name="Flecha: a la derecha 3">
              <a:hlinkClick r:id="" action="ppaction://hlinkshowjump?jump=nextslide">
                <a:snd r:embed="rId3" name="click.wav"/>
              </a:hlinkClick>
              <a:extLst>
                <a:ext uri="{FF2B5EF4-FFF2-40B4-BE49-F238E27FC236}">
                  <a16:creationId xmlns:a16="http://schemas.microsoft.com/office/drawing/2014/main" id="{ED426D72-DCF6-460B-BED3-021EA4BDF89F}"/>
                </a:ext>
              </a:extLst>
            </p:cNvPr>
            <p:cNvSpPr/>
            <p:nvPr/>
          </p:nvSpPr>
          <p:spPr>
            <a:xfrm>
              <a:off x="11064087" y="5990183"/>
              <a:ext cx="534384" cy="2646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5" name="ANTERIOR">
            <a:extLst>
              <a:ext uri="{FF2B5EF4-FFF2-40B4-BE49-F238E27FC236}">
                <a16:creationId xmlns:a16="http://schemas.microsoft.com/office/drawing/2014/main" id="{22B63E56-F4D3-4DA0-ADF5-D45D0AE198D4}"/>
              </a:ext>
            </a:extLst>
          </p:cNvPr>
          <p:cNvGrpSpPr/>
          <p:nvPr/>
        </p:nvGrpSpPr>
        <p:grpSpPr>
          <a:xfrm>
            <a:off x="291358" y="6138770"/>
            <a:ext cx="505327" cy="505327"/>
            <a:chOff x="291358" y="6138770"/>
            <a:chExt cx="505327" cy="505327"/>
          </a:xfrm>
        </p:grpSpPr>
        <p:sp>
          <p:nvSpPr>
            <p:cNvPr id="6" name="Elipse 5">
              <a:hlinkClick r:id="" action="ppaction://hlinkshowjump?jump=previousslide">
                <a:snd r:embed="rId3" name="click.wav"/>
              </a:hlinkClick>
              <a:extLst>
                <a:ext uri="{FF2B5EF4-FFF2-40B4-BE49-F238E27FC236}">
                  <a16:creationId xmlns:a16="http://schemas.microsoft.com/office/drawing/2014/main" id="{FE2D304D-07DB-45EB-B984-D87ED6CE67A4}"/>
                </a:ext>
              </a:extLst>
            </p:cNvPr>
            <p:cNvSpPr/>
            <p:nvPr/>
          </p:nvSpPr>
          <p:spPr>
            <a:xfrm>
              <a:off x="291358" y="6138770"/>
              <a:ext cx="505327" cy="505327"/>
            </a:xfrm>
            <a:prstGeom prst="ellipse">
              <a:avLst/>
            </a:prstGeom>
            <a:solidFill>
              <a:srgbClr val="9E6FAE"/>
            </a:solidFill>
            <a:ln w="38100">
              <a:solidFill>
                <a:srgbClr val="66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Flecha: a la derecha 6">
              <a:hlinkClick r:id="" action="ppaction://hlinkshowjump?jump=previousslide">
                <a:snd r:embed="rId3" name="click.wav"/>
              </a:hlinkClick>
              <a:extLst>
                <a:ext uri="{FF2B5EF4-FFF2-40B4-BE49-F238E27FC236}">
                  <a16:creationId xmlns:a16="http://schemas.microsoft.com/office/drawing/2014/main" id="{BE06AE65-9D11-4809-992C-FE14FBFD6711}"/>
                </a:ext>
              </a:extLst>
            </p:cNvPr>
            <p:cNvSpPr/>
            <p:nvPr/>
          </p:nvSpPr>
          <p:spPr>
            <a:xfrm rot="10800000">
              <a:off x="392895" y="6316577"/>
              <a:ext cx="302252" cy="149714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8" name="LOGOTIPO">
            <a:extLst>
              <a:ext uri="{FF2B5EF4-FFF2-40B4-BE49-F238E27FC236}">
                <a16:creationId xmlns:a16="http://schemas.microsoft.com/office/drawing/2014/main" id="{956A7BB3-1301-4917-82CF-29B6B6860D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64429" y="0"/>
            <a:ext cx="910478" cy="1120588"/>
          </a:xfrm>
          <a:prstGeom prst="rect">
            <a:avLst/>
          </a:prstGeom>
        </p:spPr>
      </p:pic>
      <p:sp>
        <p:nvSpPr>
          <p:cNvPr id="10" name="REC_1">
            <a:extLst>
              <a:ext uri="{FF2B5EF4-FFF2-40B4-BE49-F238E27FC236}">
                <a16:creationId xmlns:a16="http://schemas.microsoft.com/office/drawing/2014/main" id="{410AC58B-6C51-47C7-A943-F595F7CE6964}"/>
              </a:ext>
            </a:extLst>
          </p:cNvPr>
          <p:cNvSpPr/>
          <p:nvPr/>
        </p:nvSpPr>
        <p:spPr>
          <a:xfrm>
            <a:off x="284860" y="575803"/>
            <a:ext cx="4215681" cy="4379976"/>
          </a:xfrm>
          <a:prstGeom prst="roundRect">
            <a:avLst/>
          </a:prstGeom>
          <a:noFill/>
          <a:ln w="57150">
            <a:solidFill>
              <a:srgbClr val="9E6F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" name="REC_2">
            <a:extLst>
              <a:ext uri="{FF2B5EF4-FFF2-40B4-BE49-F238E27FC236}">
                <a16:creationId xmlns:a16="http://schemas.microsoft.com/office/drawing/2014/main" id="{ACA1B44F-8857-4CE5-9FC5-6241ED08E724}"/>
              </a:ext>
            </a:extLst>
          </p:cNvPr>
          <p:cNvSpPr/>
          <p:nvPr/>
        </p:nvSpPr>
        <p:spPr>
          <a:xfrm>
            <a:off x="6496348" y="575803"/>
            <a:ext cx="4215681" cy="4379976"/>
          </a:xfrm>
          <a:prstGeom prst="roundRect">
            <a:avLst/>
          </a:prstGeom>
          <a:noFill/>
          <a:ln w="57150">
            <a:solidFill>
              <a:srgbClr val="9E6F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" name="RESULTADO">
            <a:extLst>
              <a:ext uri="{FF2B5EF4-FFF2-40B4-BE49-F238E27FC236}">
                <a16:creationId xmlns:a16="http://schemas.microsoft.com/office/drawing/2014/main" id="{4E0A5427-51A2-4EF1-82BE-6EEC626ACEF0}"/>
              </a:ext>
            </a:extLst>
          </p:cNvPr>
          <p:cNvSpPr/>
          <p:nvPr/>
        </p:nvSpPr>
        <p:spPr>
          <a:xfrm>
            <a:off x="4582509" y="1965691"/>
            <a:ext cx="1839311" cy="1600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4" name="MAYOR_QUE">
            <a:extLst>
              <a:ext uri="{FF2B5EF4-FFF2-40B4-BE49-F238E27FC236}">
                <a16:creationId xmlns:a16="http://schemas.microsoft.com/office/drawing/2014/main" id="{1FA1F85A-626E-44D2-8B8C-40A64D4A60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049938" y="5451536"/>
            <a:ext cx="1518628" cy="1101931"/>
          </a:xfrm>
          <a:prstGeom prst="rect">
            <a:avLst/>
          </a:prstGeom>
        </p:spPr>
      </p:pic>
      <p:pic>
        <p:nvPicPr>
          <p:cNvPr id="16" name="MENOR_QUE">
            <a:extLst>
              <a:ext uri="{FF2B5EF4-FFF2-40B4-BE49-F238E27FC236}">
                <a16:creationId xmlns:a16="http://schemas.microsoft.com/office/drawing/2014/main" id="{88E0EF09-5451-42C4-8F30-C68B1768437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752362" y="5451536"/>
            <a:ext cx="1518628" cy="1101931"/>
          </a:xfrm>
          <a:prstGeom prst="rect">
            <a:avLst/>
          </a:prstGeom>
        </p:spPr>
      </p:pic>
      <p:pic>
        <p:nvPicPr>
          <p:cNvPr id="18" name="IGUAL_QUE">
            <a:extLst>
              <a:ext uri="{FF2B5EF4-FFF2-40B4-BE49-F238E27FC236}">
                <a16:creationId xmlns:a16="http://schemas.microsoft.com/office/drawing/2014/main" id="{46301A06-E6FD-45B5-B174-8390C0DDB08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576676" y="5454165"/>
            <a:ext cx="1643452" cy="1012126"/>
          </a:xfrm>
          <a:prstGeom prst="rect">
            <a:avLst/>
          </a:prstGeom>
        </p:spPr>
      </p:pic>
      <p:grpSp>
        <p:nvGrpSpPr>
          <p:cNvPr id="15" name="Grupo 14">
            <a:extLst>
              <a:ext uri="{FF2B5EF4-FFF2-40B4-BE49-F238E27FC236}">
                <a16:creationId xmlns:a16="http://schemas.microsoft.com/office/drawing/2014/main" id="{886849B7-20C1-480E-951F-059D73B9AA21}"/>
              </a:ext>
            </a:extLst>
          </p:cNvPr>
          <p:cNvGrpSpPr/>
          <p:nvPr/>
        </p:nvGrpSpPr>
        <p:grpSpPr>
          <a:xfrm>
            <a:off x="445436" y="688842"/>
            <a:ext cx="3978934" cy="4192890"/>
            <a:chOff x="445436" y="688842"/>
            <a:chExt cx="3978934" cy="4192890"/>
          </a:xfrm>
        </p:grpSpPr>
        <p:pic>
          <p:nvPicPr>
            <p:cNvPr id="13" name="Imagen 12" descr="Imagen que contiene Icono&#10;&#10;Descripción generada automáticamente">
              <a:extLst>
                <a:ext uri="{FF2B5EF4-FFF2-40B4-BE49-F238E27FC236}">
                  <a16:creationId xmlns:a16="http://schemas.microsoft.com/office/drawing/2014/main" id="{344F90EE-5739-43E7-BDA7-A141EC7D85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304" y="939964"/>
              <a:ext cx="1034581" cy="1130883"/>
            </a:xfrm>
            <a:prstGeom prst="rect">
              <a:avLst/>
            </a:prstGeom>
          </p:spPr>
        </p:pic>
        <p:pic>
          <p:nvPicPr>
            <p:cNvPr id="17" name="Imagen 16" descr="Imagen que contiene Icono&#10;&#10;Descripción generada automáticamente">
              <a:extLst>
                <a:ext uri="{FF2B5EF4-FFF2-40B4-BE49-F238E27FC236}">
                  <a16:creationId xmlns:a16="http://schemas.microsoft.com/office/drawing/2014/main" id="{C7C9866A-5146-491C-8565-B4485D0F3D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0630" y="688842"/>
              <a:ext cx="1034581" cy="1130883"/>
            </a:xfrm>
            <a:prstGeom prst="rect">
              <a:avLst/>
            </a:prstGeom>
          </p:spPr>
        </p:pic>
        <p:pic>
          <p:nvPicPr>
            <p:cNvPr id="19" name="Imagen 18" descr="Imagen que contiene Icono&#10;&#10;Descripción generada automáticamente">
              <a:extLst>
                <a:ext uri="{FF2B5EF4-FFF2-40B4-BE49-F238E27FC236}">
                  <a16:creationId xmlns:a16="http://schemas.microsoft.com/office/drawing/2014/main" id="{AE47B71A-49E7-4992-84AC-5B835E1D47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9789" y="1304125"/>
              <a:ext cx="1034581" cy="1130883"/>
            </a:xfrm>
            <a:prstGeom prst="rect">
              <a:avLst/>
            </a:prstGeom>
          </p:spPr>
        </p:pic>
        <p:pic>
          <p:nvPicPr>
            <p:cNvPr id="20" name="Imagen 19" descr="Imagen que contiene Icono&#10;&#10;Descripción generada automáticamente">
              <a:extLst>
                <a:ext uri="{FF2B5EF4-FFF2-40B4-BE49-F238E27FC236}">
                  <a16:creationId xmlns:a16="http://schemas.microsoft.com/office/drawing/2014/main" id="{FE8CDB8A-E90B-4FA0-9DEB-86D196106A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436" y="2442160"/>
              <a:ext cx="1034581" cy="1130883"/>
            </a:xfrm>
            <a:prstGeom prst="rect">
              <a:avLst/>
            </a:prstGeom>
          </p:spPr>
        </p:pic>
        <p:pic>
          <p:nvPicPr>
            <p:cNvPr id="21" name="Imagen 20" descr="Imagen que contiene Icono&#10;&#10;Descripción generada automáticamente">
              <a:extLst>
                <a:ext uri="{FF2B5EF4-FFF2-40B4-BE49-F238E27FC236}">
                  <a16:creationId xmlns:a16="http://schemas.microsoft.com/office/drawing/2014/main" id="{0454C582-7E06-489C-A3E7-ABD42A7D47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0630" y="2205891"/>
              <a:ext cx="1034581" cy="1130883"/>
            </a:xfrm>
            <a:prstGeom prst="rect">
              <a:avLst/>
            </a:prstGeom>
          </p:spPr>
        </p:pic>
        <p:pic>
          <p:nvPicPr>
            <p:cNvPr id="22" name="Imagen 21" descr="Imagen que contiene Icono&#10;&#10;Descripción generada automáticamente">
              <a:extLst>
                <a:ext uri="{FF2B5EF4-FFF2-40B4-BE49-F238E27FC236}">
                  <a16:creationId xmlns:a16="http://schemas.microsoft.com/office/drawing/2014/main" id="{809A299E-391B-4C69-B4F4-2549D363767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9864" y="2754806"/>
              <a:ext cx="1034581" cy="1130883"/>
            </a:xfrm>
            <a:prstGeom prst="rect">
              <a:avLst/>
            </a:prstGeom>
          </p:spPr>
        </p:pic>
        <p:pic>
          <p:nvPicPr>
            <p:cNvPr id="23" name="Imagen 22" descr="Imagen que contiene Icono&#10;&#10;Descripción generada automáticamente">
              <a:extLst>
                <a:ext uri="{FF2B5EF4-FFF2-40B4-BE49-F238E27FC236}">
                  <a16:creationId xmlns:a16="http://schemas.microsoft.com/office/drawing/2014/main" id="{68615671-DCCF-4E40-9E58-87F2E98FF6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6049" y="3750849"/>
              <a:ext cx="1034581" cy="1130883"/>
            </a:xfrm>
            <a:prstGeom prst="rect">
              <a:avLst/>
            </a:prstGeom>
          </p:spPr>
        </p:pic>
        <p:pic>
          <p:nvPicPr>
            <p:cNvPr id="24" name="Imagen 23" descr="Imagen que contiene Icono&#10;&#10;Descripción generada automáticamente">
              <a:extLst>
                <a:ext uri="{FF2B5EF4-FFF2-40B4-BE49-F238E27FC236}">
                  <a16:creationId xmlns:a16="http://schemas.microsoft.com/office/drawing/2014/main" id="{FC23BE4F-D448-40F5-8AE4-7F42229F34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9327" y="3722940"/>
              <a:ext cx="1034581" cy="1130883"/>
            </a:xfrm>
            <a:prstGeom prst="rect">
              <a:avLst/>
            </a:prstGeom>
          </p:spPr>
        </p:pic>
      </p:grpSp>
      <p:grpSp>
        <p:nvGrpSpPr>
          <p:cNvPr id="28" name="Grupo 27">
            <a:extLst>
              <a:ext uri="{FF2B5EF4-FFF2-40B4-BE49-F238E27FC236}">
                <a16:creationId xmlns:a16="http://schemas.microsoft.com/office/drawing/2014/main" id="{63623FC8-6F10-455C-B022-BAA1AAF6C58D}"/>
              </a:ext>
            </a:extLst>
          </p:cNvPr>
          <p:cNvGrpSpPr/>
          <p:nvPr/>
        </p:nvGrpSpPr>
        <p:grpSpPr>
          <a:xfrm>
            <a:off x="6792991" y="816955"/>
            <a:ext cx="3707238" cy="3856815"/>
            <a:chOff x="6792991" y="816955"/>
            <a:chExt cx="3707238" cy="3856815"/>
          </a:xfrm>
        </p:grpSpPr>
        <p:pic>
          <p:nvPicPr>
            <p:cNvPr id="26" name="Imagen 25" descr="Imagen que contiene Icono&#10;&#10;Descripción generada automáticamente">
              <a:extLst>
                <a:ext uri="{FF2B5EF4-FFF2-40B4-BE49-F238E27FC236}">
                  <a16:creationId xmlns:a16="http://schemas.microsoft.com/office/drawing/2014/main" id="{B68DF079-3C8D-4B60-8943-72D5B151AF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2991" y="816955"/>
              <a:ext cx="2101827" cy="2297471"/>
            </a:xfrm>
            <a:prstGeom prst="rect">
              <a:avLst/>
            </a:prstGeom>
          </p:spPr>
        </p:pic>
        <p:pic>
          <p:nvPicPr>
            <p:cNvPr id="27" name="Imagen 26" descr="Imagen que contiene Icono&#10;&#10;Descripción generada automáticamente">
              <a:extLst>
                <a:ext uri="{FF2B5EF4-FFF2-40B4-BE49-F238E27FC236}">
                  <a16:creationId xmlns:a16="http://schemas.microsoft.com/office/drawing/2014/main" id="{8896D2CE-DD41-470A-92A3-0B17625AE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8402" y="2376299"/>
              <a:ext cx="2101827" cy="22974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2474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48148E-6 L 0.21979 -0.4736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90" y="-236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IGUIENTE">
            <a:extLst>
              <a:ext uri="{FF2B5EF4-FFF2-40B4-BE49-F238E27FC236}">
                <a16:creationId xmlns:a16="http://schemas.microsoft.com/office/drawing/2014/main" id="{0817311D-8EB9-4667-B97F-8A534FB4605E}"/>
              </a:ext>
            </a:extLst>
          </p:cNvPr>
          <p:cNvGrpSpPr/>
          <p:nvPr/>
        </p:nvGrpSpPr>
        <p:grpSpPr>
          <a:xfrm>
            <a:off x="11269579" y="6063913"/>
            <a:ext cx="505327" cy="505327"/>
            <a:chOff x="10884568" y="5675819"/>
            <a:chExt cx="893422" cy="893422"/>
          </a:xfrm>
        </p:grpSpPr>
        <p:sp>
          <p:nvSpPr>
            <p:cNvPr id="3" name="Elipse 2">
              <a:hlinkClick r:id="" action="ppaction://hlinkshowjump?jump=nextslide">
                <a:snd r:embed="rId3" name="click.wav"/>
              </a:hlinkClick>
              <a:extLst>
                <a:ext uri="{FF2B5EF4-FFF2-40B4-BE49-F238E27FC236}">
                  <a16:creationId xmlns:a16="http://schemas.microsoft.com/office/drawing/2014/main" id="{88C14EAA-7B75-46AC-A32F-88E654FBCE19}"/>
                </a:ext>
              </a:extLst>
            </p:cNvPr>
            <p:cNvSpPr/>
            <p:nvPr/>
          </p:nvSpPr>
          <p:spPr>
            <a:xfrm>
              <a:off x="10884568" y="5675819"/>
              <a:ext cx="893422" cy="893422"/>
            </a:xfrm>
            <a:prstGeom prst="ellipse">
              <a:avLst/>
            </a:prstGeom>
            <a:solidFill>
              <a:srgbClr val="9E6FAE"/>
            </a:solidFill>
            <a:ln w="38100">
              <a:solidFill>
                <a:srgbClr val="66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" name="Flecha: a la derecha 3">
              <a:hlinkClick r:id="" action="ppaction://hlinkshowjump?jump=nextslide">
                <a:snd r:embed="rId3" name="click.wav"/>
              </a:hlinkClick>
              <a:extLst>
                <a:ext uri="{FF2B5EF4-FFF2-40B4-BE49-F238E27FC236}">
                  <a16:creationId xmlns:a16="http://schemas.microsoft.com/office/drawing/2014/main" id="{ED426D72-DCF6-460B-BED3-021EA4BDF89F}"/>
                </a:ext>
              </a:extLst>
            </p:cNvPr>
            <p:cNvSpPr/>
            <p:nvPr/>
          </p:nvSpPr>
          <p:spPr>
            <a:xfrm>
              <a:off x="11064087" y="5990183"/>
              <a:ext cx="534384" cy="2646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5" name="ANTERIOR">
            <a:extLst>
              <a:ext uri="{FF2B5EF4-FFF2-40B4-BE49-F238E27FC236}">
                <a16:creationId xmlns:a16="http://schemas.microsoft.com/office/drawing/2014/main" id="{22B63E56-F4D3-4DA0-ADF5-D45D0AE198D4}"/>
              </a:ext>
            </a:extLst>
          </p:cNvPr>
          <p:cNvGrpSpPr/>
          <p:nvPr/>
        </p:nvGrpSpPr>
        <p:grpSpPr>
          <a:xfrm>
            <a:off x="291358" y="6138770"/>
            <a:ext cx="505327" cy="505327"/>
            <a:chOff x="291358" y="6138770"/>
            <a:chExt cx="505327" cy="505327"/>
          </a:xfrm>
        </p:grpSpPr>
        <p:sp>
          <p:nvSpPr>
            <p:cNvPr id="6" name="Elipse 5">
              <a:hlinkClick r:id="" action="ppaction://hlinkshowjump?jump=previousslide">
                <a:snd r:embed="rId3" name="click.wav"/>
              </a:hlinkClick>
              <a:extLst>
                <a:ext uri="{FF2B5EF4-FFF2-40B4-BE49-F238E27FC236}">
                  <a16:creationId xmlns:a16="http://schemas.microsoft.com/office/drawing/2014/main" id="{FE2D304D-07DB-45EB-B984-D87ED6CE67A4}"/>
                </a:ext>
              </a:extLst>
            </p:cNvPr>
            <p:cNvSpPr/>
            <p:nvPr/>
          </p:nvSpPr>
          <p:spPr>
            <a:xfrm>
              <a:off x="291358" y="6138770"/>
              <a:ext cx="505327" cy="505327"/>
            </a:xfrm>
            <a:prstGeom prst="ellipse">
              <a:avLst/>
            </a:prstGeom>
            <a:solidFill>
              <a:srgbClr val="9E6FAE"/>
            </a:solidFill>
            <a:ln w="38100">
              <a:solidFill>
                <a:srgbClr val="66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Flecha: a la derecha 6">
              <a:hlinkClick r:id="" action="ppaction://hlinkshowjump?jump=previousslide">
                <a:snd r:embed="rId3" name="click.wav"/>
              </a:hlinkClick>
              <a:extLst>
                <a:ext uri="{FF2B5EF4-FFF2-40B4-BE49-F238E27FC236}">
                  <a16:creationId xmlns:a16="http://schemas.microsoft.com/office/drawing/2014/main" id="{BE06AE65-9D11-4809-992C-FE14FBFD6711}"/>
                </a:ext>
              </a:extLst>
            </p:cNvPr>
            <p:cNvSpPr/>
            <p:nvPr/>
          </p:nvSpPr>
          <p:spPr>
            <a:xfrm rot="10800000">
              <a:off x="392895" y="6316577"/>
              <a:ext cx="302252" cy="149714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8" name="LOGOTIPO">
            <a:extLst>
              <a:ext uri="{FF2B5EF4-FFF2-40B4-BE49-F238E27FC236}">
                <a16:creationId xmlns:a16="http://schemas.microsoft.com/office/drawing/2014/main" id="{956A7BB3-1301-4917-82CF-29B6B6860D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64429" y="0"/>
            <a:ext cx="910478" cy="1120588"/>
          </a:xfrm>
          <a:prstGeom prst="rect">
            <a:avLst/>
          </a:prstGeom>
        </p:spPr>
      </p:pic>
      <p:sp>
        <p:nvSpPr>
          <p:cNvPr id="10" name="REC_1">
            <a:extLst>
              <a:ext uri="{FF2B5EF4-FFF2-40B4-BE49-F238E27FC236}">
                <a16:creationId xmlns:a16="http://schemas.microsoft.com/office/drawing/2014/main" id="{410AC58B-6C51-47C7-A943-F595F7CE6964}"/>
              </a:ext>
            </a:extLst>
          </p:cNvPr>
          <p:cNvSpPr/>
          <p:nvPr/>
        </p:nvSpPr>
        <p:spPr>
          <a:xfrm>
            <a:off x="284860" y="575803"/>
            <a:ext cx="4215681" cy="4379976"/>
          </a:xfrm>
          <a:prstGeom prst="roundRect">
            <a:avLst/>
          </a:prstGeom>
          <a:noFill/>
          <a:ln w="57150">
            <a:solidFill>
              <a:srgbClr val="9E6F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" name="REC_2">
            <a:extLst>
              <a:ext uri="{FF2B5EF4-FFF2-40B4-BE49-F238E27FC236}">
                <a16:creationId xmlns:a16="http://schemas.microsoft.com/office/drawing/2014/main" id="{ACA1B44F-8857-4CE5-9FC5-6241ED08E724}"/>
              </a:ext>
            </a:extLst>
          </p:cNvPr>
          <p:cNvSpPr/>
          <p:nvPr/>
        </p:nvSpPr>
        <p:spPr>
          <a:xfrm>
            <a:off x="6496348" y="575803"/>
            <a:ext cx="4215681" cy="4379976"/>
          </a:xfrm>
          <a:prstGeom prst="roundRect">
            <a:avLst/>
          </a:prstGeom>
          <a:noFill/>
          <a:ln w="57150">
            <a:solidFill>
              <a:srgbClr val="9E6F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" name="RESULTADO">
            <a:extLst>
              <a:ext uri="{FF2B5EF4-FFF2-40B4-BE49-F238E27FC236}">
                <a16:creationId xmlns:a16="http://schemas.microsoft.com/office/drawing/2014/main" id="{4E0A5427-51A2-4EF1-82BE-6EEC626ACEF0}"/>
              </a:ext>
            </a:extLst>
          </p:cNvPr>
          <p:cNvSpPr/>
          <p:nvPr/>
        </p:nvSpPr>
        <p:spPr>
          <a:xfrm>
            <a:off x="4582509" y="1965691"/>
            <a:ext cx="1839311" cy="1600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4" name="MAYOR_QUE">
            <a:extLst>
              <a:ext uri="{FF2B5EF4-FFF2-40B4-BE49-F238E27FC236}">
                <a16:creationId xmlns:a16="http://schemas.microsoft.com/office/drawing/2014/main" id="{1FA1F85A-626E-44D2-8B8C-40A64D4A60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049938" y="5451536"/>
            <a:ext cx="1518628" cy="1101931"/>
          </a:xfrm>
          <a:prstGeom prst="rect">
            <a:avLst/>
          </a:prstGeom>
        </p:spPr>
      </p:pic>
      <p:pic>
        <p:nvPicPr>
          <p:cNvPr id="16" name="MENOR_QUE">
            <a:extLst>
              <a:ext uri="{FF2B5EF4-FFF2-40B4-BE49-F238E27FC236}">
                <a16:creationId xmlns:a16="http://schemas.microsoft.com/office/drawing/2014/main" id="{88E0EF09-5451-42C4-8F30-C68B1768437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752362" y="5451536"/>
            <a:ext cx="1518628" cy="1101931"/>
          </a:xfrm>
          <a:prstGeom prst="rect">
            <a:avLst/>
          </a:prstGeom>
        </p:spPr>
      </p:pic>
      <p:pic>
        <p:nvPicPr>
          <p:cNvPr id="18" name="IGUAL_QUE">
            <a:extLst>
              <a:ext uri="{FF2B5EF4-FFF2-40B4-BE49-F238E27FC236}">
                <a16:creationId xmlns:a16="http://schemas.microsoft.com/office/drawing/2014/main" id="{46301A06-E6FD-45B5-B174-8390C0DDB08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576676" y="5454165"/>
            <a:ext cx="1643452" cy="1012126"/>
          </a:xfrm>
          <a:prstGeom prst="rect">
            <a:avLst/>
          </a:prstGeom>
        </p:spPr>
      </p:pic>
      <p:grpSp>
        <p:nvGrpSpPr>
          <p:cNvPr id="15" name="Grupo 14">
            <a:extLst>
              <a:ext uri="{FF2B5EF4-FFF2-40B4-BE49-F238E27FC236}">
                <a16:creationId xmlns:a16="http://schemas.microsoft.com/office/drawing/2014/main" id="{5913CB60-3A77-4638-A71F-1CDFEEABF68A}"/>
              </a:ext>
            </a:extLst>
          </p:cNvPr>
          <p:cNvGrpSpPr/>
          <p:nvPr/>
        </p:nvGrpSpPr>
        <p:grpSpPr>
          <a:xfrm>
            <a:off x="392895" y="914713"/>
            <a:ext cx="3892948" cy="4009575"/>
            <a:chOff x="392895" y="914713"/>
            <a:chExt cx="3892948" cy="4009575"/>
          </a:xfrm>
        </p:grpSpPr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8AB435FC-CF4E-4763-AD93-5A5807F1B4C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895" y="914713"/>
              <a:ext cx="2581533" cy="1597323"/>
            </a:xfrm>
            <a:prstGeom prst="rect">
              <a:avLst/>
            </a:prstGeom>
          </p:spPr>
        </p:pic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925A8984-0F63-4ACE-B152-D03D9C6D71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4493" y="2154550"/>
              <a:ext cx="2061350" cy="1275460"/>
            </a:xfrm>
            <a:prstGeom prst="rect">
              <a:avLst/>
            </a:prstGeom>
          </p:spPr>
        </p:pic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3D788666-A7D7-4342-8519-DF3B71DA17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600" y="3326965"/>
              <a:ext cx="2581533" cy="1597323"/>
            </a:xfrm>
            <a:prstGeom prst="rect">
              <a:avLst/>
            </a:prstGeom>
          </p:spPr>
        </p:pic>
      </p:grpSp>
      <p:grpSp>
        <p:nvGrpSpPr>
          <p:cNvPr id="23" name="Grupo 22">
            <a:extLst>
              <a:ext uri="{FF2B5EF4-FFF2-40B4-BE49-F238E27FC236}">
                <a16:creationId xmlns:a16="http://schemas.microsoft.com/office/drawing/2014/main" id="{D39CFA6B-4EBC-4510-8C51-633C280D7FDE}"/>
              </a:ext>
            </a:extLst>
          </p:cNvPr>
          <p:cNvGrpSpPr/>
          <p:nvPr/>
        </p:nvGrpSpPr>
        <p:grpSpPr>
          <a:xfrm>
            <a:off x="6604383" y="741292"/>
            <a:ext cx="3892948" cy="4009575"/>
            <a:chOff x="6604383" y="741292"/>
            <a:chExt cx="3892948" cy="4009575"/>
          </a:xfrm>
        </p:grpSpPr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A4C0348A-CDA9-4325-8626-C1C7B73DA9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4383" y="741292"/>
              <a:ext cx="2581533" cy="1597323"/>
            </a:xfrm>
            <a:prstGeom prst="rect">
              <a:avLst/>
            </a:prstGeom>
          </p:spPr>
        </p:pic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F6113455-0775-4A15-995C-D28FB12734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5981" y="1981129"/>
              <a:ext cx="2061350" cy="1275460"/>
            </a:xfrm>
            <a:prstGeom prst="rect">
              <a:avLst/>
            </a:prstGeom>
          </p:spPr>
        </p:pic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E8C28BB8-3EB2-4518-9532-C28B807F89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7088" y="3153544"/>
              <a:ext cx="2581533" cy="15973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537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48148E-6 L -0.23698 -0.455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49" y="-2277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IGUIENTE">
            <a:extLst>
              <a:ext uri="{FF2B5EF4-FFF2-40B4-BE49-F238E27FC236}">
                <a16:creationId xmlns:a16="http://schemas.microsoft.com/office/drawing/2014/main" id="{0817311D-8EB9-4667-B97F-8A534FB4605E}"/>
              </a:ext>
            </a:extLst>
          </p:cNvPr>
          <p:cNvGrpSpPr/>
          <p:nvPr/>
        </p:nvGrpSpPr>
        <p:grpSpPr>
          <a:xfrm>
            <a:off x="11269579" y="6063913"/>
            <a:ext cx="505327" cy="505327"/>
            <a:chOff x="10884568" y="5675819"/>
            <a:chExt cx="893422" cy="893422"/>
          </a:xfrm>
        </p:grpSpPr>
        <p:sp>
          <p:nvSpPr>
            <p:cNvPr id="3" name="Elipse 2">
              <a:hlinkClick r:id="" action="ppaction://hlinkshowjump?jump=nextslide">
                <a:snd r:embed="rId3" name="click.wav"/>
              </a:hlinkClick>
              <a:extLst>
                <a:ext uri="{FF2B5EF4-FFF2-40B4-BE49-F238E27FC236}">
                  <a16:creationId xmlns:a16="http://schemas.microsoft.com/office/drawing/2014/main" id="{88C14EAA-7B75-46AC-A32F-88E654FBCE19}"/>
                </a:ext>
              </a:extLst>
            </p:cNvPr>
            <p:cNvSpPr/>
            <p:nvPr/>
          </p:nvSpPr>
          <p:spPr>
            <a:xfrm>
              <a:off x="10884568" y="5675819"/>
              <a:ext cx="893422" cy="893422"/>
            </a:xfrm>
            <a:prstGeom prst="ellipse">
              <a:avLst/>
            </a:prstGeom>
            <a:solidFill>
              <a:srgbClr val="9E6FAE"/>
            </a:solidFill>
            <a:ln w="38100">
              <a:solidFill>
                <a:srgbClr val="66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" name="Flecha: a la derecha 3">
              <a:hlinkClick r:id="" action="ppaction://hlinkshowjump?jump=nextslide">
                <a:snd r:embed="rId3" name="click.wav"/>
              </a:hlinkClick>
              <a:extLst>
                <a:ext uri="{FF2B5EF4-FFF2-40B4-BE49-F238E27FC236}">
                  <a16:creationId xmlns:a16="http://schemas.microsoft.com/office/drawing/2014/main" id="{ED426D72-DCF6-460B-BED3-021EA4BDF89F}"/>
                </a:ext>
              </a:extLst>
            </p:cNvPr>
            <p:cNvSpPr/>
            <p:nvPr/>
          </p:nvSpPr>
          <p:spPr>
            <a:xfrm>
              <a:off x="11064087" y="5990183"/>
              <a:ext cx="534384" cy="2646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5" name="ANTERIOR">
            <a:extLst>
              <a:ext uri="{FF2B5EF4-FFF2-40B4-BE49-F238E27FC236}">
                <a16:creationId xmlns:a16="http://schemas.microsoft.com/office/drawing/2014/main" id="{22B63E56-F4D3-4DA0-ADF5-D45D0AE198D4}"/>
              </a:ext>
            </a:extLst>
          </p:cNvPr>
          <p:cNvGrpSpPr/>
          <p:nvPr/>
        </p:nvGrpSpPr>
        <p:grpSpPr>
          <a:xfrm>
            <a:off x="291358" y="6138770"/>
            <a:ext cx="505327" cy="505327"/>
            <a:chOff x="291358" y="6138770"/>
            <a:chExt cx="505327" cy="505327"/>
          </a:xfrm>
        </p:grpSpPr>
        <p:sp>
          <p:nvSpPr>
            <p:cNvPr id="6" name="Elipse 5">
              <a:hlinkClick r:id="" action="ppaction://hlinkshowjump?jump=previousslide">
                <a:snd r:embed="rId3" name="click.wav"/>
              </a:hlinkClick>
              <a:extLst>
                <a:ext uri="{FF2B5EF4-FFF2-40B4-BE49-F238E27FC236}">
                  <a16:creationId xmlns:a16="http://schemas.microsoft.com/office/drawing/2014/main" id="{FE2D304D-07DB-45EB-B984-D87ED6CE67A4}"/>
                </a:ext>
              </a:extLst>
            </p:cNvPr>
            <p:cNvSpPr/>
            <p:nvPr/>
          </p:nvSpPr>
          <p:spPr>
            <a:xfrm>
              <a:off x="291358" y="6138770"/>
              <a:ext cx="505327" cy="505327"/>
            </a:xfrm>
            <a:prstGeom prst="ellipse">
              <a:avLst/>
            </a:prstGeom>
            <a:solidFill>
              <a:srgbClr val="9E6FAE"/>
            </a:solidFill>
            <a:ln w="38100">
              <a:solidFill>
                <a:srgbClr val="66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Flecha: a la derecha 6">
              <a:hlinkClick r:id="" action="ppaction://hlinkshowjump?jump=previousslide">
                <a:snd r:embed="rId3" name="click.wav"/>
              </a:hlinkClick>
              <a:extLst>
                <a:ext uri="{FF2B5EF4-FFF2-40B4-BE49-F238E27FC236}">
                  <a16:creationId xmlns:a16="http://schemas.microsoft.com/office/drawing/2014/main" id="{BE06AE65-9D11-4809-992C-FE14FBFD6711}"/>
                </a:ext>
              </a:extLst>
            </p:cNvPr>
            <p:cNvSpPr/>
            <p:nvPr/>
          </p:nvSpPr>
          <p:spPr>
            <a:xfrm rot="10800000">
              <a:off x="392895" y="6316577"/>
              <a:ext cx="302252" cy="149714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8" name="LOGOTIPO">
            <a:extLst>
              <a:ext uri="{FF2B5EF4-FFF2-40B4-BE49-F238E27FC236}">
                <a16:creationId xmlns:a16="http://schemas.microsoft.com/office/drawing/2014/main" id="{956A7BB3-1301-4917-82CF-29B6B6860D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64429" y="0"/>
            <a:ext cx="910478" cy="1120588"/>
          </a:xfrm>
          <a:prstGeom prst="rect">
            <a:avLst/>
          </a:prstGeom>
        </p:spPr>
      </p:pic>
      <p:sp>
        <p:nvSpPr>
          <p:cNvPr id="10" name="REC_1">
            <a:extLst>
              <a:ext uri="{FF2B5EF4-FFF2-40B4-BE49-F238E27FC236}">
                <a16:creationId xmlns:a16="http://schemas.microsoft.com/office/drawing/2014/main" id="{410AC58B-6C51-47C7-A943-F595F7CE6964}"/>
              </a:ext>
            </a:extLst>
          </p:cNvPr>
          <p:cNvSpPr/>
          <p:nvPr/>
        </p:nvSpPr>
        <p:spPr>
          <a:xfrm>
            <a:off x="284860" y="575803"/>
            <a:ext cx="4215681" cy="4379976"/>
          </a:xfrm>
          <a:prstGeom prst="roundRect">
            <a:avLst/>
          </a:prstGeom>
          <a:noFill/>
          <a:ln w="57150">
            <a:solidFill>
              <a:srgbClr val="9E6F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" name="REC_2">
            <a:extLst>
              <a:ext uri="{FF2B5EF4-FFF2-40B4-BE49-F238E27FC236}">
                <a16:creationId xmlns:a16="http://schemas.microsoft.com/office/drawing/2014/main" id="{ACA1B44F-8857-4CE5-9FC5-6241ED08E724}"/>
              </a:ext>
            </a:extLst>
          </p:cNvPr>
          <p:cNvSpPr/>
          <p:nvPr/>
        </p:nvSpPr>
        <p:spPr>
          <a:xfrm>
            <a:off x="6496348" y="575803"/>
            <a:ext cx="4215681" cy="4379976"/>
          </a:xfrm>
          <a:prstGeom prst="roundRect">
            <a:avLst/>
          </a:prstGeom>
          <a:noFill/>
          <a:ln w="57150">
            <a:solidFill>
              <a:srgbClr val="9E6F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" name="RESULTADO">
            <a:extLst>
              <a:ext uri="{FF2B5EF4-FFF2-40B4-BE49-F238E27FC236}">
                <a16:creationId xmlns:a16="http://schemas.microsoft.com/office/drawing/2014/main" id="{4E0A5427-51A2-4EF1-82BE-6EEC626ACEF0}"/>
              </a:ext>
            </a:extLst>
          </p:cNvPr>
          <p:cNvSpPr/>
          <p:nvPr/>
        </p:nvSpPr>
        <p:spPr>
          <a:xfrm>
            <a:off x="4582509" y="1965691"/>
            <a:ext cx="1839311" cy="1600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4" name="MAYOR_QUE">
            <a:extLst>
              <a:ext uri="{FF2B5EF4-FFF2-40B4-BE49-F238E27FC236}">
                <a16:creationId xmlns:a16="http://schemas.microsoft.com/office/drawing/2014/main" id="{1FA1F85A-626E-44D2-8B8C-40A64D4A60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049938" y="5451536"/>
            <a:ext cx="1518628" cy="1101931"/>
          </a:xfrm>
          <a:prstGeom prst="rect">
            <a:avLst/>
          </a:prstGeom>
        </p:spPr>
      </p:pic>
      <p:pic>
        <p:nvPicPr>
          <p:cNvPr id="16" name="MENOR_QUE">
            <a:extLst>
              <a:ext uri="{FF2B5EF4-FFF2-40B4-BE49-F238E27FC236}">
                <a16:creationId xmlns:a16="http://schemas.microsoft.com/office/drawing/2014/main" id="{88E0EF09-5451-42C4-8F30-C68B1768437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752362" y="5451536"/>
            <a:ext cx="1518628" cy="1101931"/>
          </a:xfrm>
          <a:prstGeom prst="rect">
            <a:avLst/>
          </a:prstGeom>
        </p:spPr>
      </p:pic>
      <p:pic>
        <p:nvPicPr>
          <p:cNvPr id="18" name="IGUAL_QUE">
            <a:extLst>
              <a:ext uri="{FF2B5EF4-FFF2-40B4-BE49-F238E27FC236}">
                <a16:creationId xmlns:a16="http://schemas.microsoft.com/office/drawing/2014/main" id="{46301A06-E6FD-45B5-B174-8390C0DDB08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576676" y="5454165"/>
            <a:ext cx="1643452" cy="1012126"/>
          </a:xfrm>
          <a:prstGeom prst="rect">
            <a:avLst/>
          </a:prstGeom>
        </p:spPr>
      </p:pic>
      <p:grpSp>
        <p:nvGrpSpPr>
          <p:cNvPr id="26" name="Grupo 25">
            <a:extLst>
              <a:ext uri="{FF2B5EF4-FFF2-40B4-BE49-F238E27FC236}">
                <a16:creationId xmlns:a16="http://schemas.microsoft.com/office/drawing/2014/main" id="{DC5AEC4B-B7E8-4B6D-A120-BB01EEA7BF7B}"/>
              </a:ext>
            </a:extLst>
          </p:cNvPr>
          <p:cNvGrpSpPr/>
          <p:nvPr/>
        </p:nvGrpSpPr>
        <p:grpSpPr>
          <a:xfrm>
            <a:off x="643017" y="998786"/>
            <a:ext cx="3705056" cy="3682584"/>
            <a:chOff x="643017" y="998786"/>
            <a:chExt cx="3705056" cy="3682584"/>
          </a:xfrm>
        </p:grpSpPr>
        <p:pic>
          <p:nvPicPr>
            <p:cNvPr id="13" name="Imagen 12" descr="Un dibujo de una cara con ojos y boca&#10;&#10;Descripción generada automáticamente con confianza baja">
              <a:extLst>
                <a:ext uri="{FF2B5EF4-FFF2-40B4-BE49-F238E27FC236}">
                  <a16:creationId xmlns:a16="http://schemas.microsoft.com/office/drawing/2014/main" id="{D8856718-8F8B-4E40-8EE7-07D6F54850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017" y="998786"/>
              <a:ext cx="2423944" cy="1037618"/>
            </a:xfrm>
            <a:prstGeom prst="rect">
              <a:avLst/>
            </a:prstGeom>
          </p:spPr>
        </p:pic>
        <p:pic>
          <p:nvPicPr>
            <p:cNvPr id="17" name="Imagen 16" descr="Un dibujo de una cara con ojos y boca&#10;&#10;Descripción generada automáticamente con confianza baja">
              <a:extLst>
                <a:ext uri="{FF2B5EF4-FFF2-40B4-BE49-F238E27FC236}">
                  <a16:creationId xmlns:a16="http://schemas.microsoft.com/office/drawing/2014/main" id="{9398AC8F-4081-4B4A-856A-F4327A4D09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4129" y="2321269"/>
              <a:ext cx="2423944" cy="1037618"/>
            </a:xfrm>
            <a:prstGeom prst="rect">
              <a:avLst/>
            </a:prstGeom>
          </p:spPr>
        </p:pic>
        <p:pic>
          <p:nvPicPr>
            <p:cNvPr id="19" name="Imagen 18" descr="Un dibujo de una cara con ojos y boca&#10;&#10;Descripción generada automáticamente con confianza baja">
              <a:extLst>
                <a:ext uri="{FF2B5EF4-FFF2-40B4-BE49-F238E27FC236}">
                  <a16:creationId xmlns:a16="http://schemas.microsoft.com/office/drawing/2014/main" id="{FBFBA5D7-2C78-4CCC-A7DE-276FD545C7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666" y="3643752"/>
              <a:ext cx="2423944" cy="1037618"/>
            </a:xfrm>
            <a:prstGeom prst="rect">
              <a:avLst/>
            </a:prstGeom>
          </p:spPr>
        </p:pic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id="{8AC23392-C54A-49C3-8E23-2D32D04E4C70}"/>
              </a:ext>
            </a:extLst>
          </p:cNvPr>
          <p:cNvGrpSpPr/>
          <p:nvPr/>
        </p:nvGrpSpPr>
        <p:grpSpPr>
          <a:xfrm>
            <a:off x="7009972" y="998786"/>
            <a:ext cx="3242400" cy="3556040"/>
            <a:chOff x="7009972" y="998786"/>
            <a:chExt cx="3242400" cy="3556040"/>
          </a:xfrm>
        </p:grpSpPr>
        <p:pic>
          <p:nvPicPr>
            <p:cNvPr id="20" name="Imagen 19" descr="Un dibujo de una cara con ojos y boca&#10;&#10;Descripción generada automáticamente con confianza baja">
              <a:extLst>
                <a:ext uri="{FF2B5EF4-FFF2-40B4-BE49-F238E27FC236}">
                  <a16:creationId xmlns:a16="http://schemas.microsoft.com/office/drawing/2014/main" id="{AD8550D9-E924-4292-B75E-EBD698B279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9972" y="998786"/>
              <a:ext cx="1542034" cy="660099"/>
            </a:xfrm>
            <a:prstGeom prst="rect">
              <a:avLst/>
            </a:prstGeom>
          </p:spPr>
        </p:pic>
        <p:pic>
          <p:nvPicPr>
            <p:cNvPr id="21" name="Imagen 20" descr="Un dibujo de una cara con ojos y boca&#10;&#10;Descripción generada automáticamente con confianza baja">
              <a:extLst>
                <a:ext uri="{FF2B5EF4-FFF2-40B4-BE49-F238E27FC236}">
                  <a16:creationId xmlns:a16="http://schemas.microsoft.com/office/drawing/2014/main" id="{C6C3DE9F-3558-4529-93EC-522E8DD7C5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10338" y="1452655"/>
              <a:ext cx="1542034" cy="660099"/>
            </a:xfrm>
            <a:prstGeom prst="rect">
              <a:avLst/>
            </a:prstGeom>
          </p:spPr>
        </p:pic>
        <p:pic>
          <p:nvPicPr>
            <p:cNvPr id="22" name="Imagen 21" descr="Un dibujo de una cara con ojos y boca&#10;&#10;Descripción generada automáticamente con confianza baja">
              <a:extLst>
                <a:ext uri="{FF2B5EF4-FFF2-40B4-BE49-F238E27FC236}">
                  <a16:creationId xmlns:a16="http://schemas.microsoft.com/office/drawing/2014/main" id="{C21B9F1A-F6B3-4DF7-AD71-0FE00A7177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9972" y="2157271"/>
              <a:ext cx="1542034" cy="660099"/>
            </a:xfrm>
            <a:prstGeom prst="rect">
              <a:avLst/>
            </a:prstGeom>
          </p:spPr>
        </p:pic>
        <p:pic>
          <p:nvPicPr>
            <p:cNvPr id="23" name="Imagen 22" descr="Un dibujo de una cara con ojos y boca&#10;&#10;Descripción generada automáticamente con confianza baja">
              <a:extLst>
                <a:ext uri="{FF2B5EF4-FFF2-40B4-BE49-F238E27FC236}">
                  <a16:creationId xmlns:a16="http://schemas.microsoft.com/office/drawing/2014/main" id="{158438FD-E760-4500-8D24-717FD6637D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10338" y="2606334"/>
              <a:ext cx="1542034" cy="660099"/>
            </a:xfrm>
            <a:prstGeom prst="rect">
              <a:avLst/>
            </a:prstGeom>
          </p:spPr>
        </p:pic>
        <p:pic>
          <p:nvPicPr>
            <p:cNvPr id="24" name="Imagen 23" descr="Un dibujo de una cara con ojos y boca&#10;&#10;Descripción generada automáticamente con confianza baja">
              <a:extLst>
                <a:ext uri="{FF2B5EF4-FFF2-40B4-BE49-F238E27FC236}">
                  <a16:creationId xmlns:a16="http://schemas.microsoft.com/office/drawing/2014/main" id="{9790FCBC-0BF2-43B4-9AAA-BEF5264F20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9972" y="3439347"/>
              <a:ext cx="1542034" cy="660099"/>
            </a:xfrm>
            <a:prstGeom prst="rect">
              <a:avLst/>
            </a:prstGeom>
          </p:spPr>
        </p:pic>
        <p:pic>
          <p:nvPicPr>
            <p:cNvPr id="25" name="Imagen 24" descr="Un dibujo de una cara con ojos y boca&#10;&#10;Descripción generada automáticamente con confianza baja">
              <a:extLst>
                <a:ext uri="{FF2B5EF4-FFF2-40B4-BE49-F238E27FC236}">
                  <a16:creationId xmlns:a16="http://schemas.microsoft.com/office/drawing/2014/main" id="{ED98DF42-BC53-4C97-B631-4F21246BF1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10338" y="3894727"/>
              <a:ext cx="1542034" cy="6600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9623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L 0.00131 -0.4643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-2321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IGUIENTE">
            <a:extLst>
              <a:ext uri="{FF2B5EF4-FFF2-40B4-BE49-F238E27FC236}">
                <a16:creationId xmlns:a16="http://schemas.microsoft.com/office/drawing/2014/main" id="{0817311D-8EB9-4667-B97F-8A534FB4605E}"/>
              </a:ext>
            </a:extLst>
          </p:cNvPr>
          <p:cNvGrpSpPr/>
          <p:nvPr/>
        </p:nvGrpSpPr>
        <p:grpSpPr>
          <a:xfrm>
            <a:off x="11269579" y="6063913"/>
            <a:ext cx="505327" cy="505327"/>
            <a:chOff x="10884568" y="5675819"/>
            <a:chExt cx="893422" cy="893422"/>
          </a:xfrm>
        </p:grpSpPr>
        <p:sp>
          <p:nvSpPr>
            <p:cNvPr id="3" name="Elipse 2">
              <a:hlinkClick r:id="" action="ppaction://hlinkshowjump?jump=nextslide">
                <a:snd r:embed="rId3" name="click.wav"/>
              </a:hlinkClick>
              <a:extLst>
                <a:ext uri="{FF2B5EF4-FFF2-40B4-BE49-F238E27FC236}">
                  <a16:creationId xmlns:a16="http://schemas.microsoft.com/office/drawing/2014/main" id="{88C14EAA-7B75-46AC-A32F-88E654FBCE19}"/>
                </a:ext>
              </a:extLst>
            </p:cNvPr>
            <p:cNvSpPr/>
            <p:nvPr/>
          </p:nvSpPr>
          <p:spPr>
            <a:xfrm>
              <a:off x="10884568" y="5675819"/>
              <a:ext cx="893422" cy="893422"/>
            </a:xfrm>
            <a:prstGeom prst="ellipse">
              <a:avLst/>
            </a:prstGeom>
            <a:solidFill>
              <a:srgbClr val="9E6FAE"/>
            </a:solidFill>
            <a:ln w="38100">
              <a:solidFill>
                <a:srgbClr val="66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" name="Flecha: a la derecha 3">
              <a:hlinkClick r:id="" action="ppaction://hlinkshowjump?jump=nextslide">
                <a:snd r:embed="rId3" name="click.wav"/>
              </a:hlinkClick>
              <a:extLst>
                <a:ext uri="{FF2B5EF4-FFF2-40B4-BE49-F238E27FC236}">
                  <a16:creationId xmlns:a16="http://schemas.microsoft.com/office/drawing/2014/main" id="{ED426D72-DCF6-460B-BED3-021EA4BDF89F}"/>
                </a:ext>
              </a:extLst>
            </p:cNvPr>
            <p:cNvSpPr/>
            <p:nvPr/>
          </p:nvSpPr>
          <p:spPr>
            <a:xfrm>
              <a:off x="11064087" y="5990183"/>
              <a:ext cx="534384" cy="2646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5" name="ANTERIOR">
            <a:extLst>
              <a:ext uri="{FF2B5EF4-FFF2-40B4-BE49-F238E27FC236}">
                <a16:creationId xmlns:a16="http://schemas.microsoft.com/office/drawing/2014/main" id="{22B63E56-F4D3-4DA0-ADF5-D45D0AE198D4}"/>
              </a:ext>
            </a:extLst>
          </p:cNvPr>
          <p:cNvGrpSpPr/>
          <p:nvPr/>
        </p:nvGrpSpPr>
        <p:grpSpPr>
          <a:xfrm>
            <a:off x="291358" y="6138770"/>
            <a:ext cx="505327" cy="505327"/>
            <a:chOff x="291358" y="6138770"/>
            <a:chExt cx="505327" cy="505327"/>
          </a:xfrm>
        </p:grpSpPr>
        <p:sp>
          <p:nvSpPr>
            <p:cNvPr id="6" name="Elipse 5">
              <a:hlinkClick r:id="" action="ppaction://hlinkshowjump?jump=previousslide">
                <a:snd r:embed="rId3" name="click.wav"/>
              </a:hlinkClick>
              <a:extLst>
                <a:ext uri="{FF2B5EF4-FFF2-40B4-BE49-F238E27FC236}">
                  <a16:creationId xmlns:a16="http://schemas.microsoft.com/office/drawing/2014/main" id="{FE2D304D-07DB-45EB-B984-D87ED6CE67A4}"/>
                </a:ext>
              </a:extLst>
            </p:cNvPr>
            <p:cNvSpPr/>
            <p:nvPr/>
          </p:nvSpPr>
          <p:spPr>
            <a:xfrm>
              <a:off x="291358" y="6138770"/>
              <a:ext cx="505327" cy="505327"/>
            </a:xfrm>
            <a:prstGeom prst="ellipse">
              <a:avLst/>
            </a:prstGeom>
            <a:solidFill>
              <a:srgbClr val="9E6FAE"/>
            </a:solidFill>
            <a:ln w="38100">
              <a:solidFill>
                <a:srgbClr val="66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Flecha: a la derecha 6">
              <a:hlinkClick r:id="" action="ppaction://hlinkshowjump?jump=previousslide">
                <a:snd r:embed="rId3" name="click.wav"/>
              </a:hlinkClick>
              <a:extLst>
                <a:ext uri="{FF2B5EF4-FFF2-40B4-BE49-F238E27FC236}">
                  <a16:creationId xmlns:a16="http://schemas.microsoft.com/office/drawing/2014/main" id="{BE06AE65-9D11-4809-992C-FE14FBFD6711}"/>
                </a:ext>
              </a:extLst>
            </p:cNvPr>
            <p:cNvSpPr/>
            <p:nvPr/>
          </p:nvSpPr>
          <p:spPr>
            <a:xfrm rot="10800000">
              <a:off x="392895" y="6316577"/>
              <a:ext cx="302252" cy="149714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8" name="LOGOTIPO">
            <a:extLst>
              <a:ext uri="{FF2B5EF4-FFF2-40B4-BE49-F238E27FC236}">
                <a16:creationId xmlns:a16="http://schemas.microsoft.com/office/drawing/2014/main" id="{956A7BB3-1301-4917-82CF-29B6B6860D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64429" y="0"/>
            <a:ext cx="910478" cy="1120588"/>
          </a:xfrm>
          <a:prstGeom prst="rect">
            <a:avLst/>
          </a:prstGeom>
        </p:spPr>
      </p:pic>
      <p:sp>
        <p:nvSpPr>
          <p:cNvPr id="10" name="REC_1">
            <a:extLst>
              <a:ext uri="{FF2B5EF4-FFF2-40B4-BE49-F238E27FC236}">
                <a16:creationId xmlns:a16="http://schemas.microsoft.com/office/drawing/2014/main" id="{410AC58B-6C51-47C7-A943-F595F7CE6964}"/>
              </a:ext>
            </a:extLst>
          </p:cNvPr>
          <p:cNvSpPr/>
          <p:nvPr/>
        </p:nvSpPr>
        <p:spPr>
          <a:xfrm>
            <a:off x="284860" y="575803"/>
            <a:ext cx="4215681" cy="4379976"/>
          </a:xfrm>
          <a:prstGeom prst="roundRect">
            <a:avLst/>
          </a:prstGeom>
          <a:noFill/>
          <a:ln w="57150">
            <a:solidFill>
              <a:srgbClr val="9E6F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" name="REC_2">
            <a:extLst>
              <a:ext uri="{FF2B5EF4-FFF2-40B4-BE49-F238E27FC236}">
                <a16:creationId xmlns:a16="http://schemas.microsoft.com/office/drawing/2014/main" id="{ACA1B44F-8857-4CE5-9FC5-6241ED08E724}"/>
              </a:ext>
            </a:extLst>
          </p:cNvPr>
          <p:cNvSpPr/>
          <p:nvPr/>
        </p:nvSpPr>
        <p:spPr>
          <a:xfrm>
            <a:off x="6496348" y="575803"/>
            <a:ext cx="4215681" cy="4379976"/>
          </a:xfrm>
          <a:prstGeom prst="roundRect">
            <a:avLst/>
          </a:prstGeom>
          <a:noFill/>
          <a:ln w="57150">
            <a:solidFill>
              <a:srgbClr val="9E6F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" name="RESULTADO">
            <a:extLst>
              <a:ext uri="{FF2B5EF4-FFF2-40B4-BE49-F238E27FC236}">
                <a16:creationId xmlns:a16="http://schemas.microsoft.com/office/drawing/2014/main" id="{4E0A5427-51A2-4EF1-82BE-6EEC626ACEF0}"/>
              </a:ext>
            </a:extLst>
          </p:cNvPr>
          <p:cNvSpPr/>
          <p:nvPr/>
        </p:nvSpPr>
        <p:spPr>
          <a:xfrm>
            <a:off x="4582509" y="1965691"/>
            <a:ext cx="1839311" cy="1600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4" name="MAYOR_QUE">
            <a:extLst>
              <a:ext uri="{FF2B5EF4-FFF2-40B4-BE49-F238E27FC236}">
                <a16:creationId xmlns:a16="http://schemas.microsoft.com/office/drawing/2014/main" id="{1FA1F85A-626E-44D2-8B8C-40A64D4A60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049938" y="5451536"/>
            <a:ext cx="1518628" cy="1101931"/>
          </a:xfrm>
          <a:prstGeom prst="rect">
            <a:avLst/>
          </a:prstGeom>
        </p:spPr>
      </p:pic>
      <p:pic>
        <p:nvPicPr>
          <p:cNvPr id="16" name="MENOR_QUE">
            <a:extLst>
              <a:ext uri="{FF2B5EF4-FFF2-40B4-BE49-F238E27FC236}">
                <a16:creationId xmlns:a16="http://schemas.microsoft.com/office/drawing/2014/main" id="{88E0EF09-5451-42C4-8F30-C68B1768437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752362" y="5451536"/>
            <a:ext cx="1518628" cy="1101931"/>
          </a:xfrm>
          <a:prstGeom prst="rect">
            <a:avLst/>
          </a:prstGeom>
        </p:spPr>
      </p:pic>
      <p:pic>
        <p:nvPicPr>
          <p:cNvPr id="18" name="IGUAL_QUE">
            <a:extLst>
              <a:ext uri="{FF2B5EF4-FFF2-40B4-BE49-F238E27FC236}">
                <a16:creationId xmlns:a16="http://schemas.microsoft.com/office/drawing/2014/main" id="{46301A06-E6FD-45B5-B174-8390C0DDB08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576676" y="5454165"/>
            <a:ext cx="1643452" cy="1012126"/>
          </a:xfrm>
          <a:prstGeom prst="rect">
            <a:avLst/>
          </a:prstGeom>
        </p:spPr>
      </p:pic>
      <p:pic>
        <p:nvPicPr>
          <p:cNvPr id="13" name="Imagen 12" descr="Un reloj en el medio&#10;&#10;Descripción generada automáticamente con confianza media">
            <a:extLst>
              <a:ext uri="{FF2B5EF4-FFF2-40B4-BE49-F238E27FC236}">
                <a16:creationId xmlns:a16="http://schemas.microsoft.com/office/drawing/2014/main" id="{BDD2BFB4-BB78-4A0D-A4EA-71DD8B267A3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684" y="1695663"/>
            <a:ext cx="1431296" cy="2140255"/>
          </a:xfrm>
          <a:prstGeom prst="rect">
            <a:avLst/>
          </a:prstGeom>
        </p:spPr>
      </p:pic>
      <p:grpSp>
        <p:nvGrpSpPr>
          <p:cNvPr id="15" name="Grupo 14">
            <a:extLst>
              <a:ext uri="{FF2B5EF4-FFF2-40B4-BE49-F238E27FC236}">
                <a16:creationId xmlns:a16="http://schemas.microsoft.com/office/drawing/2014/main" id="{F5770593-1E70-4F08-ABF0-C5C67CD5507C}"/>
              </a:ext>
            </a:extLst>
          </p:cNvPr>
          <p:cNvGrpSpPr/>
          <p:nvPr/>
        </p:nvGrpSpPr>
        <p:grpSpPr>
          <a:xfrm>
            <a:off x="6814070" y="908477"/>
            <a:ext cx="3596649" cy="3822062"/>
            <a:chOff x="6814070" y="908477"/>
            <a:chExt cx="3596649" cy="3822062"/>
          </a:xfrm>
        </p:grpSpPr>
        <p:pic>
          <p:nvPicPr>
            <p:cNvPr id="17" name="Imagen 16" descr="Un reloj en el medio&#10;&#10;Descripción generada automáticamente con confianza media">
              <a:extLst>
                <a:ext uri="{FF2B5EF4-FFF2-40B4-BE49-F238E27FC236}">
                  <a16:creationId xmlns:a16="http://schemas.microsoft.com/office/drawing/2014/main" id="{2B66670F-33DD-420E-B892-F323751649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4070" y="908477"/>
              <a:ext cx="1038801" cy="1553347"/>
            </a:xfrm>
            <a:prstGeom prst="rect">
              <a:avLst/>
            </a:prstGeom>
          </p:spPr>
        </p:pic>
        <p:pic>
          <p:nvPicPr>
            <p:cNvPr id="19" name="Imagen 18" descr="Un reloj en el medio&#10;&#10;Descripción generada automáticamente con confianza media">
              <a:extLst>
                <a:ext uri="{FF2B5EF4-FFF2-40B4-BE49-F238E27FC236}">
                  <a16:creationId xmlns:a16="http://schemas.microsoft.com/office/drawing/2014/main" id="{F737F5FF-03FD-4A66-92EA-FD8E6CD9EB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0138" y="2002033"/>
              <a:ext cx="1038801" cy="1553347"/>
            </a:xfrm>
            <a:prstGeom prst="rect">
              <a:avLst/>
            </a:prstGeom>
          </p:spPr>
        </p:pic>
        <p:pic>
          <p:nvPicPr>
            <p:cNvPr id="20" name="Imagen 19" descr="Un reloj en el medio&#10;&#10;Descripción generada automáticamente con confianza media">
              <a:extLst>
                <a:ext uri="{FF2B5EF4-FFF2-40B4-BE49-F238E27FC236}">
                  <a16:creationId xmlns:a16="http://schemas.microsoft.com/office/drawing/2014/main" id="{1A516076-CC06-4403-83FB-9B9E790456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3090" y="908478"/>
              <a:ext cx="1038801" cy="1553347"/>
            </a:xfrm>
            <a:prstGeom prst="rect">
              <a:avLst/>
            </a:prstGeom>
          </p:spPr>
        </p:pic>
        <p:pic>
          <p:nvPicPr>
            <p:cNvPr id="21" name="Imagen 20" descr="Un reloj en el medio&#10;&#10;Descripción generada automáticamente con confianza media">
              <a:extLst>
                <a:ext uri="{FF2B5EF4-FFF2-40B4-BE49-F238E27FC236}">
                  <a16:creationId xmlns:a16="http://schemas.microsoft.com/office/drawing/2014/main" id="{9B6C88E8-2F7F-46B7-B2B4-CCFC3C0AC1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2898" y="3177191"/>
              <a:ext cx="1038801" cy="1553347"/>
            </a:xfrm>
            <a:prstGeom prst="rect">
              <a:avLst/>
            </a:prstGeom>
          </p:spPr>
        </p:pic>
        <p:pic>
          <p:nvPicPr>
            <p:cNvPr id="22" name="Imagen 21" descr="Un reloj en el medio&#10;&#10;Descripción generada automáticamente con confianza media">
              <a:extLst>
                <a:ext uri="{FF2B5EF4-FFF2-40B4-BE49-F238E27FC236}">
                  <a16:creationId xmlns:a16="http://schemas.microsoft.com/office/drawing/2014/main" id="{425FC9B8-BECB-4597-A2FE-B35184B39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71918" y="3177192"/>
              <a:ext cx="1038801" cy="15533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95713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L 0.00131 -0.4722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-2361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IGUIENTE">
            <a:extLst>
              <a:ext uri="{FF2B5EF4-FFF2-40B4-BE49-F238E27FC236}">
                <a16:creationId xmlns:a16="http://schemas.microsoft.com/office/drawing/2014/main" id="{0817311D-8EB9-4667-B97F-8A534FB4605E}"/>
              </a:ext>
            </a:extLst>
          </p:cNvPr>
          <p:cNvGrpSpPr/>
          <p:nvPr/>
        </p:nvGrpSpPr>
        <p:grpSpPr>
          <a:xfrm>
            <a:off x="11269579" y="6063913"/>
            <a:ext cx="505327" cy="505327"/>
            <a:chOff x="10884568" y="5675819"/>
            <a:chExt cx="893422" cy="893422"/>
          </a:xfrm>
        </p:grpSpPr>
        <p:sp>
          <p:nvSpPr>
            <p:cNvPr id="3" name="Elipse 2">
              <a:hlinkClick r:id="" action="ppaction://hlinkshowjump?jump=nextslide">
                <a:snd r:embed="rId3" name="click.wav"/>
              </a:hlinkClick>
              <a:extLst>
                <a:ext uri="{FF2B5EF4-FFF2-40B4-BE49-F238E27FC236}">
                  <a16:creationId xmlns:a16="http://schemas.microsoft.com/office/drawing/2014/main" id="{88C14EAA-7B75-46AC-A32F-88E654FBCE19}"/>
                </a:ext>
              </a:extLst>
            </p:cNvPr>
            <p:cNvSpPr/>
            <p:nvPr/>
          </p:nvSpPr>
          <p:spPr>
            <a:xfrm>
              <a:off x="10884568" y="5675819"/>
              <a:ext cx="893422" cy="893422"/>
            </a:xfrm>
            <a:prstGeom prst="ellipse">
              <a:avLst/>
            </a:prstGeom>
            <a:solidFill>
              <a:srgbClr val="9E6FAE"/>
            </a:solidFill>
            <a:ln w="38100">
              <a:solidFill>
                <a:srgbClr val="66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" name="Flecha: a la derecha 3">
              <a:hlinkClick r:id="" action="ppaction://hlinkshowjump?jump=nextslide">
                <a:snd r:embed="rId3" name="click.wav"/>
              </a:hlinkClick>
              <a:extLst>
                <a:ext uri="{FF2B5EF4-FFF2-40B4-BE49-F238E27FC236}">
                  <a16:creationId xmlns:a16="http://schemas.microsoft.com/office/drawing/2014/main" id="{ED426D72-DCF6-460B-BED3-021EA4BDF89F}"/>
                </a:ext>
              </a:extLst>
            </p:cNvPr>
            <p:cNvSpPr/>
            <p:nvPr/>
          </p:nvSpPr>
          <p:spPr>
            <a:xfrm>
              <a:off x="11064087" y="5990183"/>
              <a:ext cx="534384" cy="2646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5" name="ANTERIOR">
            <a:extLst>
              <a:ext uri="{FF2B5EF4-FFF2-40B4-BE49-F238E27FC236}">
                <a16:creationId xmlns:a16="http://schemas.microsoft.com/office/drawing/2014/main" id="{22B63E56-F4D3-4DA0-ADF5-D45D0AE198D4}"/>
              </a:ext>
            </a:extLst>
          </p:cNvPr>
          <p:cNvGrpSpPr/>
          <p:nvPr/>
        </p:nvGrpSpPr>
        <p:grpSpPr>
          <a:xfrm>
            <a:off x="291358" y="6138770"/>
            <a:ext cx="505327" cy="505327"/>
            <a:chOff x="291358" y="6138770"/>
            <a:chExt cx="505327" cy="505327"/>
          </a:xfrm>
        </p:grpSpPr>
        <p:sp>
          <p:nvSpPr>
            <p:cNvPr id="6" name="Elipse 5">
              <a:hlinkClick r:id="" action="ppaction://hlinkshowjump?jump=previousslide">
                <a:snd r:embed="rId3" name="click.wav"/>
              </a:hlinkClick>
              <a:extLst>
                <a:ext uri="{FF2B5EF4-FFF2-40B4-BE49-F238E27FC236}">
                  <a16:creationId xmlns:a16="http://schemas.microsoft.com/office/drawing/2014/main" id="{FE2D304D-07DB-45EB-B984-D87ED6CE67A4}"/>
                </a:ext>
              </a:extLst>
            </p:cNvPr>
            <p:cNvSpPr/>
            <p:nvPr/>
          </p:nvSpPr>
          <p:spPr>
            <a:xfrm>
              <a:off x="291358" y="6138770"/>
              <a:ext cx="505327" cy="505327"/>
            </a:xfrm>
            <a:prstGeom prst="ellipse">
              <a:avLst/>
            </a:prstGeom>
            <a:solidFill>
              <a:srgbClr val="9E6FAE"/>
            </a:solidFill>
            <a:ln w="38100">
              <a:solidFill>
                <a:srgbClr val="66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Flecha: a la derecha 6">
              <a:hlinkClick r:id="" action="ppaction://hlinkshowjump?jump=previousslide">
                <a:snd r:embed="rId3" name="click.wav"/>
              </a:hlinkClick>
              <a:extLst>
                <a:ext uri="{FF2B5EF4-FFF2-40B4-BE49-F238E27FC236}">
                  <a16:creationId xmlns:a16="http://schemas.microsoft.com/office/drawing/2014/main" id="{BE06AE65-9D11-4809-992C-FE14FBFD6711}"/>
                </a:ext>
              </a:extLst>
            </p:cNvPr>
            <p:cNvSpPr/>
            <p:nvPr/>
          </p:nvSpPr>
          <p:spPr>
            <a:xfrm rot="10800000">
              <a:off x="392895" y="6316577"/>
              <a:ext cx="302252" cy="149714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8" name="LOGOTIPO">
            <a:extLst>
              <a:ext uri="{FF2B5EF4-FFF2-40B4-BE49-F238E27FC236}">
                <a16:creationId xmlns:a16="http://schemas.microsoft.com/office/drawing/2014/main" id="{956A7BB3-1301-4917-82CF-29B6B6860D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64429" y="0"/>
            <a:ext cx="910478" cy="1120588"/>
          </a:xfrm>
          <a:prstGeom prst="rect">
            <a:avLst/>
          </a:prstGeom>
        </p:spPr>
      </p:pic>
      <p:sp>
        <p:nvSpPr>
          <p:cNvPr id="10" name="REC_1">
            <a:extLst>
              <a:ext uri="{FF2B5EF4-FFF2-40B4-BE49-F238E27FC236}">
                <a16:creationId xmlns:a16="http://schemas.microsoft.com/office/drawing/2014/main" id="{410AC58B-6C51-47C7-A943-F595F7CE6964}"/>
              </a:ext>
            </a:extLst>
          </p:cNvPr>
          <p:cNvSpPr/>
          <p:nvPr/>
        </p:nvSpPr>
        <p:spPr>
          <a:xfrm>
            <a:off x="284860" y="575803"/>
            <a:ext cx="4215681" cy="4379976"/>
          </a:xfrm>
          <a:prstGeom prst="roundRect">
            <a:avLst/>
          </a:prstGeom>
          <a:noFill/>
          <a:ln w="57150">
            <a:solidFill>
              <a:srgbClr val="9E6F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" name="REC_2">
            <a:extLst>
              <a:ext uri="{FF2B5EF4-FFF2-40B4-BE49-F238E27FC236}">
                <a16:creationId xmlns:a16="http://schemas.microsoft.com/office/drawing/2014/main" id="{ACA1B44F-8857-4CE5-9FC5-6241ED08E724}"/>
              </a:ext>
            </a:extLst>
          </p:cNvPr>
          <p:cNvSpPr/>
          <p:nvPr/>
        </p:nvSpPr>
        <p:spPr>
          <a:xfrm>
            <a:off x="6496348" y="575803"/>
            <a:ext cx="4215681" cy="4379976"/>
          </a:xfrm>
          <a:prstGeom prst="roundRect">
            <a:avLst/>
          </a:prstGeom>
          <a:noFill/>
          <a:ln w="57150">
            <a:solidFill>
              <a:srgbClr val="9E6F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" name="RESULTADO">
            <a:extLst>
              <a:ext uri="{FF2B5EF4-FFF2-40B4-BE49-F238E27FC236}">
                <a16:creationId xmlns:a16="http://schemas.microsoft.com/office/drawing/2014/main" id="{4E0A5427-51A2-4EF1-82BE-6EEC626ACEF0}"/>
              </a:ext>
            </a:extLst>
          </p:cNvPr>
          <p:cNvSpPr/>
          <p:nvPr/>
        </p:nvSpPr>
        <p:spPr>
          <a:xfrm>
            <a:off x="4582509" y="1965691"/>
            <a:ext cx="1839311" cy="1600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4" name="MAYOR_QUE">
            <a:extLst>
              <a:ext uri="{FF2B5EF4-FFF2-40B4-BE49-F238E27FC236}">
                <a16:creationId xmlns:a16="http://schemas.microsoft.com/office/drawing/2014/main" id="{1FA1F85A-626E-44D2-8B8C-40A64D4A60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049938" y="5451536"/>
            <a:ext cx="1518628" cy="1101931"/>
          </a:xfrm>
          <a:prstGeom prst="rect">
            <a:avLst/>
          </a:prstGeom>
        </p:spPr>
      </p:pic>
      <p:pic>
        <p:nvPicPr>
          <p:cNvPr id="16" name="MENOR_QUE">
            <a:extLst>
              <a:ext uri="{FF2B5EF4-FFF2-40B4-BE49-F238E27FC236}">
                <a16:creationId xmlns:a16="http://schemas.microsoft.com/office/drawing/2014/main" id="{88E0EF09-5451-42C4-8F30-C68B1768437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752362" y="5451536"/>
            <a:ext cx="1518628" cy="1101931"/>
          </a:xfrm>
          <a:prstGeom prst="rect">
            <a:avLst/>
          </a:prstGeom>
        </p:spPr>
      </p:pic>
      <p:pic>
        <p:nvPicPr>
          <p:cNvPr id="18" name="IGUAL_QUE">
            <a:extLst>
              <a:ext uri="{FF2B5EF4-FFF2-40B4-BE49-F238E27FC236}">
                <a16:creationId xmlns:a16="http://schemas.microsoft.com/office/drawing/2014/main" id="{46301A06-E6FD-45B5-B174-8390C0DDB08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576676" y="5454165"/>
            <a:ext cx="1643452" cy="1012126"/>
          </a:xfrm>
          <a:prstGeom prst="rect">
            <a:avLst/>
          </a:prstGeom>
        </p:spPr>
      </p:pic>
      <p:grpSp>
        <p:nvGrpSpPr>
          <p:cNvPr id="24" name="Grupo 23">
            <a:extLst>
              <a:ext uri="{FF2B5EF4-FFF2-40B4-BE49-F238E27FC236}">
                <a16:creationId xmlns:a16="http://schemas.microsoft.com/office/drawing/2014/main" id="{9BE8B7B2-9205-4C12-8DD9-ED9F55D41D2E}"/>
              </a:ext>
            </a:extLst>
          </p:cNvPr>
          <p:cNvGrpSpPr/>
          <p:nvPr/>
        </p:nvGrpSpPr>
        <p:grpSpPr>
          <a:xfrm>
            <a:off x="416634" y="188079"/>
            <a:ext cx="3911923" cy="4591694"/>
            <a:chOff x="416634" y="188079"/>
            <a:chExt cx="3911923" cy="4591694"/>
          </a:xfrm>
        </p:grpSpPr>
        <p:pic>
          <p:nvPicPr>
            <p:cNvPr id="17" name="Imagen 16" descr="Icono&#10;&#10;Descripción generada automáticamente con confianza baja">
              <a:extLst>
                <a:ext uri="{FF2B5EF4-FFF2-40B4-BE49-F238E27FC236}">
                  <a16:creationId xmlns:a16="http://schemas.microsoft.com/office/drawing/2014/main" id="{20A60D76-A09F-4E75-BD00-B5B1078919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0913" y="188079"/>
              <a:ext cx="1897644" cy="2051507"/>
            </a:xfrm>
            <a:prstGeom prst="rect">
              <a:avLst/>
            </a:prstGeom>
          </p:spPr>
        </p:pic>
        <p:pic>
          <p:nvPicPr>
            <p:cNvPr id="19" name="Imagen 18" descr="Icono&#10;&#10;Descripción generada automáticamente con confianza baja">
              <a:extLst>
                <a:ext uri="{FF2B5EF4-FFF2-40B4-BE49-F238E27FC236}">
                  <a16:creationId xmlns:a16="http://schemas.microsoft.com/office/drawing/2014/main" id="{31C8D5F0-1F31-4460-B489-E4D29822BD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634" y="764809"/>
              <a:ext cx="1897644" cy="2051507"/>
            </a:xfrm>
            <a:prstGeom prst="rect">
              <a:avLst/>
            </a:prstGeom>
          </p:spPr>
        </p:pic>
        <p:pic>
          <p:nvPicPr>
            <p:cNvPr id="20" name="Imagen 19" descr="Icono&#10;&#10;Descripción generada automáticamente con confianza baja">
              <a:extLst>
                <a:ext uri="{FF2B5EF4-FFF2-40B4-BE49-F238E27FC236}">
                  <a16:creationId xmlns:a16="http://schemas.microsoft.com/office/drawing/2014/main" id="{F2433D9C-13B7-4A54-BA85-3313D129C1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6246" y="1840993"/>
              <a:ext cx="1897644" cy="2051507"/>
            </a:xfrm>
            <a:prstGeom prst="rect">
              <a:avLst/>
            </a:prstGeom>
          </p:spPr>
        </p:pic>
        <p:pic>
          <p:nvPicPr>
            <p:cNvPr id="21" name="Imagen 20" descr="Icono&#10;&#10;Descripción generada automáticamente con confianza baja">
              <a:extLst>
                <a:ext uri="{FF2B5EF4-FFF2-40B4-BE49-F238E27FC236}">
                  <a16:creationId xmlns:a16="http://schemas.microsoft.com/office/drawing/2014/main" id="{FD449AAF-08E4-4DE7-B162-241002C1C2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301" y="2728266"/>
              <a:ext cx="1897644" cy="2051507"/>
            </a:xfrm>
            <a:prstGeom prst="rect">
              <a:avLst/>
            </a:prstGeom>
          </p:spPr>
        </p:pic>
      </p:grpSp>
      <p:grpSp>
        <p:nvGrpSpPr>
          <p:cNvPr id="25" name="Grupo 24">
            <a:extLst>
              <a:ext uri="{FF2B5EF4-FFF2-40B4-BE49-F238E27FC236}">
                <a16:creationId xmlns:a16="http://schemas.microsoft.com/office/drawing/2014/main" id="{B7161E7D-2A61-42AC-9971-2BD81D1BF308}"/>
              </a:ext>
            </a:extLst>
          </p:cNvPr>
          <p:cNvGrpSpPr/>
          <p:nvPr/>
        </p:nvGrpSpPr>
        <p:grpSpPr>
          <a:xfrm>
            <a:off x="6923189" y="815239"/>
            <a:ext cx="3392082" cy="3776405"/>
            <a:chOff x="6923189" y="815239"/>
            <a:chExt cx="3392082" cy="3776405"/>
          </a:xfrm>
        </p:grpSpPr>
        <p:pic>
          <p:nvPicPr>
            <p:cNvPr id="22" name="Imagen 21" descr="Icono&#10;&#10;Descripción generada automáticamente con confianza baja">
              <a:extLst>
                <a:ext uri="{FF2B5EF4-FFF2-40B4-BE49-F238E27FC236}">
                  <a16:creationId xmlns:a16="http://schemas.microsoft.com/office/drawing/2014/main" id="{5A5BD8FB-8FAB-495D-B2A2-8EA64C677D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3189" y="815239"/>
              <a:ext cx="1897644" cy="2051507"/>
            </a:xfrm>
            <a:prstGeom prst="rect">
              <a:avLst/>
            </a:prstGeom>
          </p:spPr>
        </p:pic>
        <p:pic>
          <p:nvPicPr>
            <p:cNvPr id="23" name="Imagen 22" descr="Icono&#10;&#10;Descripción generada automáticamente con confianza baja">
              <a:extLst>
                <a:ext uri="{FF2B5EF4-FFF2-40B4-BE49-F238E27FC236}">
                  <a16:creationId xmlns:a16="http://schemas.microsoft.com/office/drawing/2014/main" id="{E500C3C2-CE36-4332-8E30-E5699124D5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7627" y="2540137"/>
              <a:ext cx="1897644" cy="20515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01413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48148E-6 L 0.21901 -0.4645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1" y="-2324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IGUIENTE">
            <a:extLst>
              <a:ext uri="{FF2B5EF4-FFF2-40B4-BE49-F238E27FC236}">
                <a16:creationId xmlns:a16="http://schemas.microsoft.com/office/drawing/2014/main" id="{0817311D-8EB9-4667-B97F-8A534FB4605E}"/>
              </a:ext>
            </a:extLst>
          </p:cNvPr>
          <p:cNvGrpSpPr/>
          <p:nvPr/>
        </p:nvGrpSpPr>
        <p:grpSpPr>
          <a:xfrm>
            <a:off x="11269579" y="6063913"/>
            <a:ext cx="505327" cy="505327"/>
            <a:chOff x="10884568" y="5675819"/>
            <a:chExt cx="893422" cy="893422"/>
          </a:xfrm>
        </p:grpSpPr>
        <p:sp>
          <p:nvSpPr>
            <p:cNvPr id="3" name="Elipse 2">
              <a:hlinkClick r:id="" action="ppaction://hlinkshowjump?jump=nextslide">
                <a:snd r:embed="rId3" name="click.wav"/>
              </a:hlinkClick>
              <a:extLst>
                <a:ext uri="{FF2B5EF4-FFF2-40B4-BE49-F238E27FC236}">
                  <a16:creationId xmlns:a16="http://schemas.microsoft.com/office/drawing/2014/main" id="{88C14EAA-7B75-46AC-A32F-88E654FBCE19}"/>
                </a:ext>
              </a:extLst>
            </p:cNvPr>
            <p:cNvSpPr/>
            <p:nvPr/>
          </p:nvSpPr>
          <p:spPr>
            <a:xfrm>
              <a:off x="10884568" y="5675819"/>
              <a:ext cx="893422" cy="893422"/>
            </a:xfrm>
            <a:prstGeom prst="ellipse">
              <a:avLst/>
            </a:prstGeom>
            <a:solidFill>
              <a:srgbClr val="9E6FAE"/>
            </a:solidFill>
            <a:ln w="38100">
              <a:solidFill>
                <a:srgbClr val="66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" name="Flecha: a la derecha 3">
              <a:hlinkClick r:id="" action="ppaction://hlinkshowjump?jump=nextslide">
                <a:snd r:embed="rId3" name="click.wav"/>
              </a:hlinkClick>
              <a:extLst>
                <a:ext uri="{FF2B5EF4-FFF2-40B4-BE49-F238E27FC236}">
                  <a16:creationId xmlns:a16="http://schemas.microsoft.com/office/drawing/2014/main" id="{ED426D72-DCF6-460B-BED3-021EA4BDF89F}"/>
                </a:ext>
              </a:extLst>
            </p:cNvPr>
            <p:cNvSpPr/>
            <p:nvPr/>
          </p:nvSpPr>
          <p:spPr>
            <a:xfrm>
              <a:off x="11064087" y="5990183"/>
              <a:ext cx="534384" cy="2646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5" name="ANTERIOR">
            <a:extLst>
              <a:ext uri="{FF2B5EF4-FFF2-40B4-BE49-F238E27FC236}">
                <a16:creationId xmlns:a16="http://schemas.microsoft.com/office/drawing/2014/main" id="{22B63E56-F4D3-4DA0-ADF5-D45D0AE198D4}"/>
              </a:ext>
            </a:extLst>
          </p:cNvPr>
          <p:cNvGrpSpPr/>
          <p:nvPr/>
        </p:nvGrpSpPr>
        <p:grpSpPr>
          <a:xfrm>
            <a:off x="291358" y="6138770"/>
            <a:ext cx="505327" cy="505327"/>
            <a:chOff x="291358" y="6138770"/>
            <a:chExt cx="505327" cy="505327"/>
          </a:xfrm>
        </p:grpSpPr>
        <p:sp>
          <p:nvSpPr>
            <p:cNvPr id="6" name="Elipse 5">
              <a:hlinkClick r:id="" action="ppaction://hlinkshowjump?jump=previousslide">
                <a:snd r:embed="rId3" name="click.wav"/>
              </a:hlinkClick>
              <a:extLst>
                <a:ext uri="{FF2B5EF4-FFF2-40B4-BE49-F238E27FC236}">
                  <a16:creationId xmlns:a16="http://schemas.microsoft.com/office/drawing/2014/main" id="{FE2D304D-07DB-45EB-B984-D87ED6CE67A4}"/>
                </a:ext>
              </a:extLst>
            </p:cNvPr>
            <p:cNvSpPr/>
            <p:nvPr/>
          </p:nvSpPr>
          <p:spPr>
            <a:xfrm>
              <a:off x="291358" y="6138770"/>
              <a:ext cx="505327" cy="505327"/>
            </a:xfrm>
            <a:prstGeom prst="ellipse">
              <a:avLst/>
            </a:prstGeom>
            <a:solidFill>
              <a:srgbClr val="9E6FAE"/>
            </a:solidFill>
            <a:ln w="38100">
              <a:solidFill>
                <a:srgbClr val="66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Flecha: a la derecha 6">
              <a:hlinkClick r:id="" action="ppaction://hlinkshowjump?jump=previousslide">
                <a:snd r:embed="rId3" name="click.wav"/>
              </a:hlinkClick>
              <a:extLst>
                <a:ext uri="{FF2B5EF4-FFF2-40B4-BE49-F238E27FC236}">
                  <a16:creationId xmlns:a16="http://schemas.microsoft.com/office/drawing/2014/main" id="{BE06AE65-9D11-4809-992C-FE14FBFD6711}"/>
                </a:ext>
              </a:extLst>
            </p:cNvPr>
            <p:cNvSpPr/>
            <p:nvPr/>
          </p:nvSpPr>
          <p:spPr>
            <a:xfrm rot="10800000">
              <a:off x="392895" y="6316577"/>
              <a:ext cx="302252" cy="149714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8" name="LOGOTIPO">
            <a:extLst>
              <a:ext uri="{FF2B5EF4-FFF2-40B4-BE49-F238E27FC236}">
                <a16:creationId xmlns:a16="http://schemas.microsoft.com/office/drawing/2014/main" id="{956A7BB3-1301-4917-82CF-29B6B6860D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64429" y="0"/>
            <a:ext cx="910478" cy="1120588"/>
          </a:xfrm>
          <a:prstGeom prst="rect">
            <a:avLst/>
          </a:prstGeom>
        </p:spPr>
      </p:pic>
      <p:sp>
        <p:nvSpPr>
          <p:cNvPr id="10" name="REC_1">
            <a:extLst>
              <a:ext uri="{FF2B5EF4-FFF2-40B4-BE49-F238E27FC236}">
                <a16:creationId xmlns:a16="http://schemas.microsoft.com/office/drawing/2014/main" id="{410AC58B-6C51-47C7-A943-F595F7CE6964}"/>
              </a:ext>
            </a:extLst>
          </p:cNvPr>
          <p:cNvSpPr/>
          <p:nvPr/>
        </p:nvSpPr>
        <p:spPr>
          <a:xfrm>
            <a:off x="284860" y="575803"/>
            <a:ext cx="4215681" cy="4379976"/>
          </a:xfrm>
          <a:prstGeom prst="roundRect">
            <a:avLst/>
          </a:prstGeom>
          <a:noFill/>
          <a:ln w="57150">
            <a:solidFill>
              <a:srgbClr val="9E6F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" name="REC_2">
            <a:extLst>
              <a:ext uri="{FF2B5EF4-FFF2-40B4-BE49-F238E27FC236}">
                <a16:creationId xmlns:a16="http://schemas.microsoft.com/office/drawing/2014/main" id="{ACA1B44F-8857-4CE5-9FC5-6241ED08E724}"/>
              </a:ext>
            </a:extLst>
          </p:cNvPr>
          <p:cNvSpPr/>
          <p:nvPr/>
        </p:nvSpPr>
        <p:spPr>
          <a:xfrm>
            <a:off x="6496348" y="575803"/>
            <a:ext cx="4215681" cy="4379976"/>
          </a:xfrm>
          <a:prstGeom prst="roundRect">
            <a:avLst/>
          </a:prstGeom>
          <a:noFill/>
          <a:ln w="57150">
            <a:solidFill>
              <a:srgbClr val="9E6F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" name="RESULTADO">
            <a:extLst>
              <a:ext uri="{FF2B5EF4-FFF2-40B4-BE49-F238E27FC236}">
                <a16:creationId xmlns:a16="http://schemas.microsoft.com/office/drawing/2014/main" id="{4E0A5427-51A2-4EF1-82BE-6EEC626ACEF0}"/>
              </a:ext>
            </a:extLst>
          </p:cNvPr>
          <p:cNvSpPr/>
          <p:nvPr/>
        </p:nvSpPr>
        <p:spPr>
          <a:xfrm>
            <a:off x="4582509" y="1965691"/>
            <a:ext cx="1839311" cy="1600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4" name="MAYOR_QUE">
            <a:extLst>
              <a:ext uri="{FF2B5EF4-FFF2-40B4-BE49-F238E27FC236}">
                <a16:creationId xmlns:a16="http://schemas.microsoft.com/office/drawing/2014/main" id="{1FA1F85A-626E-44D2-8B8C-40A64D4A60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049938" y="5451536"/>
            <a:ext cx="1518628" cy="1101931"/>
          </a:xfrm>
          <a:prstGeom prst="rect">
            <a:avLst/>
          </a:prstGeom>
        </p:spPr>
      </p:pic>
      <p:pic>
        <p:nvPicPr>
          <p:cNvPr id="16" name="MENOR_QUE">
            <a:extLst>
              <a:ext uri="{FF2B5EF4-FFF2-40B4-BE49-F238E27FC236}">
                <a16:creationId xmlns:a16="http://schemas.microsoft.com/office/drawing/2014/main" id="{88E0EF09-5451-42C4-8F30-C68B1768437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752362" y="5451536"/>
            <a:ext cx="1518628" cy="1101931"/>
          </a:xfrm>
          <a:prstGeom prst="rect">
            <a:avLst/>
          </a:prstGeom>
        </p:spPr>
      </p:pic>
      <p:pic>
        <p:nvPicPr>
          <p:cNvPr id="18" name="IGUAL_QUE">
            <a:extLst>
              <a:ext uri="{FF2B5EF4-FFF2-40B4-BE49-F238E27FC236}">
                <a16:creationId xmlns:a16="http://schemas.microsoft.com/office/drawing/2014/main" id="{46301A06-E6FD-45B5-B174-8390C0DDB08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576676" y="5454165"/>
            <a:ext cx="1643452" cy="1012126"/>
          </a:xfrm>
          <a:prstGeom prst="rect">
            <a:avLst/>
          </a:prstGeom>
        </p:spPr>
      </p:pic>
      <p:grpSp>
        <p:nvGrpSpPr>
          <p:cNvPr id="15" name="Grupo 14">
            <a:extLst>
              <a:ext uri="{FF2B5EF4-FFF2-40B4-BE49-F238E27FC236}">
                <a16:creationId xmlns:a16="http://schemas.microsoft.com/office/drawing/2014/main" id="{970A0164-9C23-4D03-8AD4-5FD83DB661FC}"/>
              </a:ext>
            </a:extLst>
          </p:cNvPr>
          <p:cNvGrpSpPr/>
          <p:nvPr/>
        </p:nvGrpSpPr>
        <p:grpSpPr>
          <a:xfrm>
            <a:off x="734147" y="1038789"/>
            <a:ext cx="3269329" cy="3735721"/>
            <a:chOff x="734147" y="1038789"/>
            <a:chExt cx="3269329" cy="3735721"/>
          </a:xfrm>
        </p:grpSpPr>
        <p:pic>
          <p:nvPicPr>
            <p:cNvPr id="13" name="Imagen 12" descr="Imagen en blanco y negro&#10;&#10;Descripción generada automáticamente con confianza baja">
              <a:extLst>
                <a:ext uri="{FF2B5EF4-FFF2-40B4-BE49-F238E27FC236}">
                  <a16:creationId xmlns:a16="http://schemas.microsoft.com/office/drawing/2014/main" id="{063F6E1F-F044-4C85-BAAF-114DDE65C9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147" y="1038789"/>
              <a:ext cx="1273522" cy="1219820"/>
            </a:xfrm>
            <a:prstGeom prst="rect">
              <a:avLst/>
            </a:prstGeom>
          </p:spPr>
        </p:pic>
        <p:pic>
          <p:nvPicPr>
            <p:cNvPr id="17" name="Imagen 16" descr="Imagen en blanco y negro&#10;&#10;Descripción generada automáticamente con confianza baja">
              <a:extLst>
                <a:ext uri="{FF2B5EF4-FFF2-40B4-BE49-F238E27FC236}">
                  <a16:creationId xmlns:a16="http://schemas.microsoft.com/office/drawing/2014/main" id="{44ED2EF9-DD8A-4433-88D3-9D0172D8EF6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9954" y="1038789"/>
              <a:ext cx="1273522" cy="1219820"/>
            </a:xfrm>
            <a:prstGeom prst="rect">
              <a:avLst/>
            </a:prstGeom>
          </p:spPr>
        </p:pic>
        <p:pic>
          <p:nvPicPr>
            <p:cNvPr id="19" name="Imagen 18" descr="Imagen en blanco y negro&#10;&#10;Descripción generada automáticamente con confianza baja">
              <a:extLst>
                <a:ext uri="{FF2B5EF4-FFF2-40B4-BE49-F238E27FC236}">
                  <a16:creationId xmlns:a16="http://schemas.microsoft.com/office/drawing/2014/main" id="{897E4302-D23E-4311-8711-AF063B490C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147" y="2296739"/>
              <a:ext cx="1273522" cy="1219820"/>
            </a:xfrm>
            <a:prstGeom prst="rect">
              <a:avLst/>
            </a:prstGeom>
          </p:spPr>
        </p:pic>
        <p:pic>
          <p:nvPicPr>
            <p:cNvPr id="20" name="Imagen 19" descr="Imagen en blanco y negro&#10;&#10;Descripción generada automáticamente con confianza baja">
              <a:extLst>
                <a:ext uri="{FF2B5EF4-FFF2-40B4-BE49-F238E27FC236}">
                  <a16:creationId xmlns:a16="http://schemas.microsoft.com/office/drawing/2014/main" id="{CD97AFF4-130F-4675-BABD-A8441B8197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9954" y="2296739"/>
              <a:ext cx="1273522" cy="1219820"/>
            </a:xfrm>
            <a:prstGeom prst="rect">
              <a:avLst/>
            </a:prstGeom>
          </p:spPr>
        </p:pic>
        <p:pic>
          <p:nvPicPr>
            <p:cNvPr id="25" name="Imagen 24" descr="Imagen en blanco y negro&#10;&#10;Descripción generada automáticamente con confianza baja">
              <a:extLst>
                <a:ext uri="{FF2B5EF4-FFF2-40B4-BE49-F238E27FC236}">
                  <a16:creationId xmlns:a16="http://schemas.microsoft.com/office/drawing/2014/main" id="{8631F23B-D364-4307-AA05-2F9390D5B5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147" y="3554690"/>
              <a:ext cx="1273522" cy="1219820"/>
            </a:xfrm>
            <a:prstGeom prst="rect">
              <a:avLst/>
            </a:prstGeom>
          </p:spPr>
        </p:pic>
        <p:pic>
          <p:nvPicPr>
            <p:cNvPr id="26" name="Imagen 25" descr="Imagen en blanco y negro&#10;&#10;Descripción generada automáticamente con confianza baja">
              <a:extLst>
                <a:ext uri="{FF2B5EF4-FFF2-40B4-BE49-F238E27FC236}">
                  <a16:creationId xmlns:a16="http://schemas.microsoft.com/office/drawing/2014/main" id="{BDD31F51-3996-480A-8820-89001571A2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9954" y="3554690"/>
              <a:ext cx="1273522" cy="1219820"/>
            </a:xfrm>
            <a:prstGeom prst="rect">
              <a:avLst/>
            </a:prstGeom>
          </p:spPr>
        </p:pic>
      </p:grpSp>
      <p:grpSp>
        <p:nvGrpSpPr>
          <p:cNvPr id="33" name="Grupo 32">
            <a:extLst>
              <a:ext uri="{FF2B5EF4-FFF2-40B4-BE49-F238E27FC236}">
                <a16:creationId xmlns:a16="http://schemas.microsoft.com/office/drawing/2014/main" id="{93B1CC06-E399-4BF9-8697-B4D497F536A3}"/>
              </a:ext>
            </a:extLst>
          </p:cNvPr>
          <p:cNvGrpSpPr/>
          <p:nvPr/>
        </p:nvGrpSpPr>
        <p:grpSpPr>
          <a:xfrm>
            <a:off x="7098035" y="1038789"/>
            <a:ext cx="3269329" cy="3735721"/>
            <a:chOff x="7098035" y="1038789"/>
            <a:chExt cx="3269329" cy="3735721"/>
          </a:xfrm>
        </p:grpSpPr>
        <p:pic>
          <p:nvPicPr>
            <p:cNvPr id="27" name="Imagen 26" descr="Imagen en blanco y negro&#10;&#10;Descripción generada automáticamente con confianza baja">
              <a:extLst>
                <a:ext uri="{FF2B5EF4-FFF2-40B4-BE49-F238E27FC236}">
                  <a16:creationId xmlns:a16="http://schemas.microsoft.com/office/drawing/2014/main" id="{90D42754-6F0C-4677-B5C6-2B95A775A1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8035" y="1038789"/>
              <a:ext cx="1273522" cy="1219820"/>
            </a:xfrm>
            <a:prstGeom prst="rect">
              <a:avLst/>
            </a:prstGeom>
          </p:spPr>
        </p:pic>
        <p:pic>
          <p:nvPicPr>
            <p:cNvPr id="28" name="Imagen 27" descr="Imagen en blanco y negro&#10;&#10;Descripción generada automáticamente con confianza baja">
              <a:extLst>
                <a:ext uri="{FF2B5EF4-FFF2-40B4-BE49-F238E27FC236}">
                  <a16:creationId xmlns:a16="http://schemas.microsoft.com/office/drawing/2014/main" id="{72B2FA2C-481D-4A26-BB9E-5C2D0D16DF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3842" y="1038789"/>
              <a:ext cx="1273522" cy="1219820"/>
            </a:xfrm>
            <a:prstGeom prst="rect">
              <a:avLst/>
            </a:prstGeom>
          </p:spPr>
        </p:pic>
        <p:pic>
          <p:nvPicPr>
            <p:cNvPr id="29" name="Imagen 28" descr="Imagen en blanco y negro&#10;&#10;Descripción generada automáticamente con confianza baja">
              <a:extLst>
                <a:ext uri="{FF2B5EF4-FFF2-40B4-BE49-F238E27FC236}">
                  <a16:creationId xmlns:a16="http://schemas.microsoft.com/office/drawing/2014/main" id="{21E42A80-734E-4C89-9C6C-7994D869FA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8035" y="2296739"/>
              <a:ext cx="1273522" cy="1219820"/>
            </a:xfrm>
            <a:prstGeom prst="rect">
              <a:avLst/>
            </a:prstGeom>
          </p:spPr>
        </p:pic>
        <p:pic>
          <p:nvPicPr>
            <p:cNvPr id="30" name="Imagen 29" descr="Imagen en blanco y negro&#10;&#10;Descripción generada automáticamente con confianza baja">
              <a:extLst>
                <a:ext uri="{FF2B5EF4-FFF2-40B4-BE49-F238E27FC236}">
                  <a16:creationId xmlns:a16="http://schemas.microsoft.com/office/drawing/2014/main" id="{97F11448-0D17-4E73-9727-52EC588DF1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3842" y="2296739"/>
              <a:ext cx="1273522" cy="1219820"/>
            </a:xfrm>
            <a:prstGeom prst="rect">
              <a:avLst/>
            </a:prstGeom>
          </p:spPr>
        </p:pic>
        <p:pic>
          <p:nvPicPr>
            <p:cNvPr id="31" name="Imagen 30" descr="Imagen en blanco y negro&#10;&#10;Descripción generada automáticamente con confianza baja">
              <a:extLst>
                <a:ext uri="{FF2B5EF4-FFF2-40B4-BE49-F238E27FC236}">
                  <a16:creationId xmlns:a16="http://schemas.microsoft.com/office/drawing/2014/main" id="{765D0F61-0861-4A4C-A925-AD457E6198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8035" y="3554690"/>
              <a:ext cx="1273522" cy="1219820"/>
            </a:xfrm>
            <a:prstGeom prst="rect">
              <a:avLst/>
            </a:prstGeom>
          </p:spPr>
        </p:pic>
        <p:pic>
          <p:nvPicPr>
            <p:cNvPr id="32" name="Imagen 31" descr="Imagen en blanco y negro&#10;&#10;Descripción generada automáticamente con confianza baja">
              <a:extLst>
                <a:ext uri="{FF2B5EF4-FFF2-40B4-BE49-F238E27FC236}">
                  <a16:creationId xmlns:a16="http://schemas.microsoft.com/office/drawing/2014/main" id="{961B9482-41A6-4DB1-A040-33454DB12A3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3842" y="3554690"/>
              <a:ext cx="1273522" cy="12198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82929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48148E-6 L -0.23541 -0.46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71" y="-2335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IGUIENTE">
            <a:extLst>
              <a:ext uri="{FF2B5EF4-FFF2-40B4-BE49-F238E27FC236}">
                <a16:creationId xmlns:a16="http://schemas.microsoft.com/office/drawing/2014/main" id="{0817311D-8EB9-4667-B97F-8A534FB4605E}"/>
              </a:ext>
            </a:extLst>
          </p:cNvPr>
          <p:cNvGrpSpPr/>
          <p:nvPr/>
        </p:nvGrpSpPr>
        <p:grpSpPr>
          <a:xfrm>
            <a:off x="11269579" y="6063913"/>
            <a:ext cx="505327" cy="505327"/>
            <a:chOff x="10884568" y="5675819"/>
            <a:chExt cx="893422" cy="893422"/>
          </a:xfrm>
        </p:grpSpPr>
        <p:sp>
          <p:nvSpPr>
            <p:cNvPr id="3" name="Elipse 2">
              <a:hlinkClick r:id="" action="ppaction://hlinkshowjump?jump=nextslide">
                <a:snd r:embed="rId3" name="click.wav"/>
              </a:hlinkClick>
              <a:extLst>
                <a:ext uri="{FF2B5EF4-FFF2-40B4-BE49-F238E27FC236}">
                  <a16:creationId xmlns:a16="http://schemas.microsoft.com/office/drawing/2014/main" id="{88C14EAA-7B75-46AC-A32F-88E654FBCE19}"/>
                </a:ext>
              </a:extLst>
            </p:cNvPr>
            <p:cNvSpPr/>
            <p:nvPr/>
          </p:nvSpPr>
          <p:spPr>
            <a:xfrm>
              <a:off x="10884568" y="5675819"/>
              <a:ext cx="893422" cy="893422"/>
            </a:xfrm>
            <a:prstGeom prst="ellipse">
              <a:avLst/>
            </a:prstGeom>
            <a:solidFill>
              <a:srgbClr val="9E6FAE"/>
            </a:solidFill>
            <a:ln w="38100">
              <a:solidFill>
                <a:srgbClr val="66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" name="Flecha: a la derecha 3">
              <a:hlinkClick r:id="" action="ppaction://hlinkshowjump?jump=nextslide">
                <a:snd r:embed="rId3" name="click.wav"/>
              </a:hlinkClick>
              <a:extLst>
                <a:ext uri="{FF2B5EF4-FFF2-40B4-BE49-F238E27FC236}">
                  <a16:creationId xmlns:a16="http://schemas.microsoft.com/office/drawing/2014/main" id="{ED426D72-DCF6-460B-BED3-021EA4BDF89F}"/>
                </a:ext>
              </a:extLst>
            </p:cNvPr>
            <p:cNvSpPr/>
            <p:nvPr/>
          </p:nvSpPr>
          <p:spPr>
            <a:xfrm>
              <a:off x="11064087" y="5990183"/>
              <a:ext cx="534384" cy="2646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5" name="ANTERIOR">
            <a:extLst>
              <a:ext uri="{FF2B5EF4-FFF2-40B4-BE49-F238E27FC236}">
                <a16:creationId xmlns:a16="http://schemas.microsoft.com/office/drawing/2014/main" id="{22B63E56-F4D3-4DA0-ADF5-D45D0AE198D4}"/>
              </a:ext>
            </a:extLst>
          </p:cNvPr>
          <p:cNvGrpSpPr/>
          <p:nvPr/>
        </p:nvGrpSpPr>
        <p:grpSpPr>
          <a:xfrm>
            <a:off x="291358" y="6138770"/>
            <a:ext cx="505327" cy="505327"/>
            <a:chOff x="291358" y="6138770"/>
            <a:chExt cx="505327" cy="505327"/>
          </a:xfrm>
        </p:grpSpPr>
        <p:sp>
          <p:nvSpPr>
            <p:cNvPr id="6" name="Elipse 5">
              <a:hlinkClick r:id="" action="ppaction://hlinkshowjump?jump=previousslide">
                <a:snd r:embed="rId3" name="click.wav"/>
              </a:hlinkClick>
              <a:extLst>
                <a:ext uri="{FF2B5EF4-FFF2-40B4-BE49-F238E27FC236}">
                  <a16:creationId xmlns:a16="http://schemas.microsoft.com/office/drawing/2014/main" id="{FE2D304D-07DB-45EB-B984-D87ED6CE67A4}"/>
                </a:ext>
              </a:extLst>
            </p:cNvPr>
            <p:cNvSpPr/>
            <p:nvPr/>
          </p:nvSpPr>
          <p:spPr>
            <a:xfrm>
              <a:off x="291358" y="6138770"/>
              <a:ext cx="505327" cy="505327"/>
            </a:xfrm>
            <a:prstGeom prst="ellipse">
              <a:avLst/>
            </a:prstGeom>
            <a:solidFill>
              <a:srgbClr val="9E6FAE"/>
            </a:solidFill>
            <a:ln w="38100">
              <a:solidFill>
                <a:srgbClr val="66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Flecha: a la derecha 6">
              <a:hlinkClick r:id="" action="ppaction://hlinkshowjump?jump=previousslide">
                <a:snd r:embed="rId3" name="click.wav"/>
              </a:hlinkClick>
              <a:extLst>
                <a:ext uri="{FF2B5EF4-FFF2-40B4-BE49-F238E27FC236}">
                  <a16:creationId xmlns:a16="http://schemas.microsoft.com/office/drawing/2014/main" id="{BE06AE65-9D11-4809-992C-FE14FBFD6711}"/>
                </a:ext>
              </a:extLst>
            </p:cNvPr>
            <p:cNvSpPr/>
            <p:nvPr/>
          </p:nvSpPr>
          <p:spPr>
            <a:xfrm rot="10800000">
              <a:off x="392895" y="6316577"/>
              <a:ext cx="302252" cy="149714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8" name="LOGOTIPO">
            <a:extLst>
              <a:ext uri="{FF2B5EF4-FFF2-40B4-BE49-F238E27FC236}">
                <a16:creationId xmlns:a16="http://schemas.microsoft.com/office/drawing/2014/main" id="{956A7BB3-1301-4917-82CF-29B6B6860D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64429" y="0"/>
            <a:ext cx="910478" cy="1120588"/>
          </a:xfrm>
          <a:prstGeom prst="rect">
            <a:avLst/>
          </a:prstGeom>
        </p:spPr>
      </p:pic>
      <p:sp>
        <p:nvSpPr>
          <p:cNvPr id="10" name="REC_1">
            <a:extLst>
              <a:ext uri="{FF2B5EF4-FFF2-40B4-BE49-F238E27FC236}">
                <a16:creationId xmlns:a16="http://schemas.microsoft.com/office/drawing/2014/main" id="{410AC58B-6C51-47C7-A943-F595F7CE6964}"/>
              </a:ext>
            </a:extLst>
          </p:cNvPr>
          <p:cNvSpPr/>
          <p:nvPr/>
        </p:nvSpPr>
        <p:spPr>
          <a:xfrm>
            <a:off x="284860" y="575803"/>
            <a:ext cx="4215681" cy="4379976"/>
          </a:xfrm>
          <a:prstGeom prst="roundRect">
            <a:avLst/>
          </a:prstGeom>
          <a:noFill/>
          <a:ln w="57150">
            <a:solidFill>
              <a:srgbClr val="9E6F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" name="REC_2">
            <a:extLst>
              <a:ext uri="{FF2B5EF4-FFF2-40B4-BE49-F238E27FC236}">
                <a16:creationId xmlns:a16="http://schemas.microsoft.com/office/drawing/2014/main" id="{ACA1B44F-8857-4CE5-9FC5-6241ED08E724}"/>
              </a:ext>
            </a:extLst>
          </p:cNvPr>
          <p:cNvSpPr/>
          <p:nvPr/>
        </p:nvSpPr>
        <p:spPr>
          <a:xfrm>
            <a:off x="6496348" y="575803"/>
            <a:ext cx="4215681" cy="4379976"/>
          </a:xfrm>
          <a:prstGeom prst="roundRect">
            <a:avLst/>
          </a:prstGeom>
          <a:noFill/>
          <a:ln w="57150">
            <a:solidFill>
              <a:srgbClr val="9E6F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" name="RESULTADO">
            <a:extLst>
              <a:ext uri="{FF2B5EF4-FFF2-40B4-BE49-F238E27FC236}">
                <a16:creationId xmlns:a16="http://schemas.microsoft.com/office/drawing/2014/main" id="{4E0A5427-51A2-4EF1-82BE-6EEC626ACEF0}"/>
              </a:ext>
            </a:extLst>
          </p:cNvPr>
          <p:cNvSpPr/>
          <p:nvPr/>
        </p:nvSpPr>
        <p:spPr>
          <a:xfrm>
            <a:off x="4582509" y="1965691"/>
            <a:ext cx="1839311" cy="1600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4" name="MAYOR_QUE">
            <a:extLst>
              <a:ext uri="{FF2B5EF4-FFF2-40B4-BE49-F238E27FC236}">
                <a16:creationId xmlns:a16="http://schemas.microsoft.com/office/drawing/2014/main" id="{1FA1F85A-626E-44D2-8B8C-40A64D4A60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049938" y="5451536"/>
            <a:ext cx="1518628" cy="1101931"/>
          </a:xfrm>
          <a:prstGeom prst="rect">
            <a:avLst/>
          </a:prstGeom>
        </p:spPr>
      </p:pic>
      <p:pic>
        <p:nvPicPr>
          <p:cNvPr id="16" name="MENOR_QUE">
            <a:extLst>
              <a:ext uri="{FF2B5EF4-FFF2-40B4-BE49-F238E27FC236}">
                <a16:creationId xmlns:a16="http://schemas.microsoft.com/office/drawing/2014/main" id="{88E0EF09-5451-42C4-8F30-C68B1768437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752362" y="5451536"/>
            <a:ext cx="1518628" cy="1101931"/>
          </a:xfrm>
          <a:prstGeom prst="rect">
            <a:avLst/>
          </a:prstGeom>
        </p:spPr>
      </p:pic>
      <p:pic>
        <p:nvPicPr>
          <p:cNvPr id="18" name="IGUAL_QUE">
            <a:extLst>
              <a:ext uri="{FF2B5EF4-FFF2-40B4-BE49-F238E27FC236}">
                <a16:creationId xmlns:a16="http://schemas.microsoft.com/office/drawing/2014/main" id="{46301A06-E6FD-45B5-B174-8390C0DDB08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576676" y="5454165"/>
            <a:ext cx="1643452" cy="1012126"/>
          </a:xfrm>
          <a:prstGeom prst="rect">
            <a:avLst/>
          </a:prstGeom>
        </p:spPr>
      </p:pic>
      <p:grpSp>
        <p:nvGrpSpPr>
          <p:cNvPr id="15" name="Grupo 14">
            <a:extLst>
              <a:ext uri="{FF2B5EF4-FFF2-40B4-BE49-F238E27FC236}">
                <a16:creationId xmlns:a16="http://schemas.microsoft.com/office/drawing/2014/main" id="{5C0A44D8-CAE1-4027-A3F0-7F0C58F6DB9B}"/>
              </a:ext>
            </a:extLst>
          </p:cNvPr>
          <p:cNvGrpSpPr/>
          <p:nvPr/>
        </p:nvGrpSpPr>
        <p:grpSpPr>
          <a:xfrm>
            <a:off x="622203" y="741795"/>
            <a:ext cx="3662779" cy="3992887"/>
            <a:chOff x="622203" y="741795"/>
            <a:chExt cx="3662779" cy="3992887"/>
          </a:xfrm>
        </p:grpSpPr>
        <p:pic>
          <p:nvPicPr>
            <p:cNvPr id="13" name="Imagen 12" descr="Un dibujo de una persona&#10;&#10;Descripción generada automáticamente con confianza baja">
              <a:extLst>
                <a:ext uri="{FF2B5EF4-FFF2-40B4-BE49-F238E27FC236}">
                  <a16:creationId xmlns:a16="http://schemas.microsoft.com/office/drawing/2014/main" id="{37DA26A8-CE86-48CE-9125-3BB54A6D3C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203" y="794768"/>
              <a:ext cx="1400753" cy="2044429"/>
            </a:xfrm>
            <a:prstGeom prst="rect">
              <a:avLst/>
            </a:prstGeom>
          </p:spPr>
        </p:pic>
        <p:pic>
          <p:nvPicPr>
            <p:cNvPr id="19" name="Imagen 18" descr="Un dibujo de una persona&#10;&#10;Descripción generada automáticamente con confianza baja">
              <a:extLst>
                <a:ext uri="{FF2B5EF4-FFF2-40B4-BE49-F238E27FC236}">
                  <a16:creationId xmlns:a16="http://schemas.microsoft.com/office/drawing/2014/main" id="{90832D96-3A76-465B-9AB1-303DC327C2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3078" y="2690253"/>
              <a:ext cx="1400753" cy="2044429"/>
            </a:xfrm>
            <a:prstGeom prst="rect">
              <a:avLst/>
            </a:prstGeom>
          </p:spPr>
        </p:pic>
        <p:pic>
          <p:nvPicPr>
            <p:cNvPr id="20" name="Imagen 19" descr="Un dibujo de una persona&#10;&#10;Descripción generada automáticamente con confianza baja">
              <a:extLst>
                <a:ext uri="{FF2B5EF4-FFF2-40B4-BE49-F238E27FC236}">
                  <a16:creationId xmlns:a16="http://schemas.microsoft.com/office/drawing/2014/main" id="{5BF231B0-47A1-4716-87DD-056D7FB977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6409" y="741795"/>
              <a:ext cx="1400753" cy="2044429"/>
            </a:xfrm>
            <a:prstGeom prst="rect">
              <a:avLst/>
            </a:prstGeom>
          </p:spPr>
        </p:pic>
        <p:pic>
          <p:nvPicPr>
            <p:cNvPr id="21" name="Imagen 20" descr="Un dibujo de una persona&#10;&#10;Descripción generada automáticamente con confianza baja">
              <a:extLst>
                <a:ext uri="{FF2B5EF4-FFF2-40B4-BE49-F238E27FC236}">
                  <a16:creationId xmlns:a16="http://schemas.microsoft.com/office/drawing/2014/main" id="{540755D7-965F-4292-89DD-6B2CD28EB0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4229" y="2480631"/>
              <a:ext cx="1400753" cy="2044429"/>
            </a:xfrm>
            <a:prstGeom prst="rect">
              <a:avLst/>
            </a:prstGeom>
          </p:spPr>
        </p:pic>
      </p:grpSp>
      <p:grpSp>
        <p:nvGrpSpPr>
          <p:cNvPr id="24" name="Grupo 23">
            <a:extLst>
              <a:ext uri="{FF2B5EF4-FFF2-40B4-BE49-F238E27FC236}">
                <a16:creationId xmlns:a16="http://schemas.microsoft.com/office/drawing/2014/main" id="{053189E1-BBFE-4FD2-A41B-1378ED7E8623}"/>
              </a:ext>
            </a:extLst>
          </p:cNvPr>
          <p:cNvGrpSpPr/>
          <p:nvPr/>
        </p:nvGrpSpPr>
        <p:grpSpPr>
          <a:xfrm>
            <a:off x="7003106" y="1521462"/>
            <a:ext cx="3151904" cy="2254051"/>
            <a:chOff x="7003106" y="1521462"/>
            <a:chExt cx="3151904" cy="2254051"/>
          </a:xfrm>
        </p:grpSpPr>
        <p:pic>
          <p:nvPicPr>
            <p:cNvPr id="22" name="Imagen 21" descr="Un dibujo de una persona&#10;&#10;Descripción generada automáticamente con confianza baja">
              <a:extLst>
                <a:ext uri="{FF2B5EF4-FFF2-40B4-BE49-F238E27FC236}">
                  <a16:creationId xmlns:a16="http://schemas.microsoft.com/office/drawing/2014/main" id="{08D76CDC-AB29-49B6-A965-212115E019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3106" y="1731084"/>
              <a:ext cx="1400753" cy="2044429"/>
            </a:xfrm>
            <a:prstGeom prst="rect">
              <a:avLst/>
            </a:prstGeom>
          </p:spPr>
        </p:pic>
        <p:pic>
          <p:nvPicPr>
            <p:cNvPr id="23" name="Imagen 22" descr="Un dibujo de una persona&#10;&#10;Descripción generada automáticamente con confianza baja">
              <a:extLst>
                <a:ext uri="{FF2B5EF4-FFF2-40B4-BE49-F238E27FC236}">
                  <a16:creationId xmlns:a16="http://schemas.microsoft.com/office/drawing/2014/main" id="{F84D41BA-185E-416A-A658-E286D432C9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54257" y="1521462"/>
              <a:ext cx="1400753" cy="20444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67032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48148E-6 L 0.22305 -0.4689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46" y="-2344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Un 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21D80CFE-B5C3-4F6E-9AEB-2F9A1D5F61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4628" cy="6968359"/>
          </a:xfrm>
          <a:prstGeom prst="rect">
            <a:avLst/>
          </a:prstGeom>
        </p:spPr>
      </p:pic>
      <p:sp>
        <p:nvSpPr>
          <p:cNvPr id="11" name="Onda 10">
            <a:extLst>
              <a:ext uri="{FF2B5EF4-FFF2-40B4-BE49-F238E27FC236}">
                <a16:creationId xmlns:a16="http://schemas.microsoft.com/office/drawing/2014/main" id="{7A10357D-F2AF-4ED1-87AE-CD7EBE01CA5C}"/>
              </a:ext>
            </a:extLst>
          </p:cNvPr>
          <p:cNvSpPr/>
          <p:nvPr/>
        </p:nvSpPr>
        <p:spPr>
          <a:xfrm>
            <a:off x="2137410" y="2419972"/>
            <a:ext cx="7543800" cy="2080260"/>
          </a:xfrm>
          <a:prstGeom prst="wave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>
                <a:solidFill>
                  <a:schemeClr val="accent6">
                    <a:lumMod val="50000"/>
                  </a:schemeClr>
                </a:solidFill>
              </a:rPr>
              <a:t>¡Enhorabuena!</a:t>
            </a: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E34A334B-3FB8-46A3-AE10-6C27B8FDE7B2}"/>
              </a:ext>
            </a:extLst>
          </p:cNvPr>
          <p:cNvGrpSpPr/>
          <p:nvPr/>
        </p:nvGrpSpPr>
        <p:grpSpPr>
          <a:xfrm>
            <a:off x="8555788" y="2534847"/>
            <a:ext cx="3247409" cy="2356351"/>
            <a:chOff x="8601508" y="3292182"/>
            <a:chExt cx="3247409" cy="2356351"/>
          </a:xfrm>
        </p:grpSpPr>
        <p:sp>
          <p:nvSpPr>
            <p:cNvPr id="8" name="Forma libre: forma 7">
              <a:extLst>
                <a:ext uri="{FF2B5EF4-FFF2-40B4-BE49-F238E27FC236}">
                  <a16:creationId xmlns:a16="http://schemas.microsoft.com/office/drawing/2014/main" id="{CF1082A1-F242-4A50-B6C1-5AD866553DF1}"/>
                </a:ext>
              </a:extLst>
            </p:cNvPr>
            <p:cNvSpPr/>
            <p:nvPr/>
          </p:nvSpPr>
          <p:spPr>
            <a:xfrm>
              <a:off x="9486122" y="3347632"/>
              <a:ext cx="1430694" cy="838703"/>
            </a:xfrm>
            <a:custGeom>
              <a:avLst/>
              <a:gdLst>
                <a:gd name="connsiteX0" fmla="*/ 0 w 1430694"/>
                <a:gd name="connsiteY0" fmla="*/ 179339 h 838703"/>
                <a:gd name="connsiteX1" fmla="*/ 62205 w 1430694"/>
                <a:gd name="connsiteY1" fmla="*/ 54931 h 838703"/>
                <a:gd name="connsiteX2" fmla="*/ 105747 w 1430694"/>
                <a:gd name="connsiteY2" fmla="*/ 36270 h 838703"/>
                <a:gd name="connsiteX3" fmla="*/ 155511 w 1430694"/>
                <a:gd name="connsiteY3" fmla="*/ 23829 h 838703"/>
                <a:gd name="connsiteX4" fmla="*/ 180392 w 1430694"/>
                <a:gd name="connsiteY4" fmla="*/ 17609 h 838703"/>
                <a:gd name="connsiteX5" fmla="*/ 255037 w 1430694"/>
                <a:gd name="connsiteY5" fmla="*/ 11388 h 838703"/>
                <a:gd name="connsiteX6" fmla="*/ 279919 w 1430694"/>
                <a:gd name="connsiteY6" fmla="*/ 5168 h 838703"/>
                <a:gd name="connsiteX7" fmla="*/ 547396 w 1430694"/>
                <a:gd name="connsiteY7" fmla="*/ 36270 h 838703"/>
                <a:gd name="connsiteX8" fmla="*/ 566058 w 1430694"/>
                <a:gd name="connsiteY8" fmla="*/ 54931 h 838703"/>
                <a:gd name="connsiteX9" fmla="*/ 578498 w 1430694"/>
                <a:gd name="connsiteY9" fmla="*/ 73592 h 838703"/>
                <a:gd name="connsiteX10" fmla="*/ 628262 w 1430694"/>
                <a:gd name="connsiteY10" fmla="*/ 110915 h 838703"/>
                <a:gd name="connsiteX11" fmla="*/ 659364 w 1430694"/>
                <a:gd name="connsiteY11" fmla="*/ 148237 h 838703"/>
                <a:gd name="connsiteX12" fmla="*/ 709127 w 1430694"/>
                <a:gd name="connsiteY12" fmla="*/ 222882 h 838703"/>
                <a:gd name="connsiteX13" fmla="*/ 715347 w 1430694"/>
                <a:gd name="connsiteY13" fmla="*/ 241544 h 838703"/>
                <a:gd name="connsiteX14" fmla="*/ 727788 w 1430694"/>
                <a:gd name="connsiteY14" fmla="*/ 291307 h 838703"/>
                <a:gd name="connsiteX15" fmla="*/ 727788 w 1430694"/>
                <a:gd name="connsiteY15" fmla="*/ 440597 h 838703"/>
                <a:gd name="connsiteX16" fmla="*/ 721568 w 1430694"/>
                <a:gd name="connsiteY16" fmla="*/ 484139 h 838703"/>
                <a:gd name="connsiteX17" fmla="*/ 734009 w 1430694"/>
                <a:gd name="connsiteY17" fmla="*/ 453037 h 838703"/>
                <a:gd name="connsiteX18" fmla="*/ 740229 w 1430694"/>
                <a:gd name="connsiteY18" fmla="*/ 434376 h 838703"/>
                <a:gd name="connsiteX19" fmla="*/ 777551 w 1430694"/>
                <a:gd name="connsiteY19" fmla="*/ 390833 h 838703"/>
                <a:gd name="connsiteX20" fmla="*/ 802433 w 1430694"/>
                <a:gd name="connsiteY20" fmla="*/ 353511 h 838703"/>
                <a:gd name="connsiteX21" fmla="*/ 821094 w 1430694"/>
                <a:gd name="connsiteY21" fmla="*/ 347290 h 838703"/>
                <a:gd name="connsiteX22" fmla="*/ 845976 w 1430694"/>
                <a:gd name="connsiteY22" fmla="*/ 334850 h 838703"/>
                <a:gd name="connsiteX23" fmla="*/ 901960 w 1430694"/>
                <a:gd name="connsiteY23" fmla="*/ 322409 h 838703"/>
                <a:gd name="connsiteX24" fmla="*/ 957943 w 1430694"/>
                <a:gd name="connsiteY24" fmla="*/ 309968 h 838703"/>
                <a:gd name="connsiteX25" fmla="*/ 1144556 w 1430694"/>
                <a:gd name="connsiteY25" fmla="*/ 322409 h 838703"/>
                <a:gd name="connsiteX26" fmla="*/ 1175658 w 1430694"/>
                <a:gd name="connsiteY26" fmla="*/ 328629 h 838703"/>
                <a:gd name="connsiteX27" fmla="*/ 1237862 w 1430694"/>
                <a:gd name="connsiteY27" fmla="*/ 353511 h 838703"/>
                <a:gd name="connsiteX28" fmla="*/ 1287625 w 1430694"/>
                <a:gd name="connsiteY28" fmla="*/ 384613 h 838703"/>
                <a:gd name="connsiteX29" fmla="*/ 1300066 w 1430694"/>
                <a:gd name="connsiteY29" fmla="*/ 403274 h 838703"/>
                <a:gd name="connsiteX30" fmla="*/ 1324947 w 1430694"/>
                <a:gd name="connsiteY30" fmla="*/ 415715 h 838703"/>
                <a:gd name="connsiteX31" fmla="*/ 1343609 w 1430694"/>
                <a:gd name="connsiteY31" fmla="*/ 434376 h 838703"/>
                <a:gd name="connsiteX32" fmla="*/ 1356049 w 1430694"/>
                <a:gd name="connsiteY32" fmla="*/ 465478 h 838703"/>
                <a:gd name="connsiteX33" fmla="*/ 1362270 w 1430694"/>
                <a:gd name="connsiteY33" fmla="*/ 484139 h 838703"/>
                <a:gd name="connsiteX34" fmla="*/ 1387151 w 1430694"/>
                <a:gd name="connsiteY34" fmla="*/ 502801 h 838703"/>
                <a:gd name="connsiteX35" fmla="*/ 1399592 w 1430694"/>
                <a:gd name="connsiteY35" fmla="*/ 540123 h 838703"/>
                <a:gd name="connsiteX36" fmla="*/ 1405813 w 1430694"/>
                <a:gd name="connsiteY36" fmla="*/ 565005 h 838703"/>
                <a:gd name="connsiteX37" fmla="*/ 1418254 w 1430694"/>
                <a:gd name="connsiteY37" fmla="*/ 602327 h 838703"/>
                <a:gd name="connsiteX38" fmla="*/ 1424474 w 1430694"/>
                <a:gd name="connsiteY38" fmla="*/ 645870 h 838703"/>
                <a:gd name="connsiteX39" fmla="*/ 1430694 w 1430694"/>
                <a:gd name="connsiteY39" fmla="*/ 670752 h 838703"/>
                <a:gd name="connsiteX40" fmla="*/ 1424474 w 1430694"/>
                <a:gd name="connsiteY40" fmla="*/ 720515 h 838703"/>
                <a:gd name="connsiteX41" fmla="*/ 1412033 w 1430694"/>
                <a:gd name="connsiteY41" fmla="*/ 764058 h 838703"/>
                <a:gd name="connsiteX42" fmla="*/ 1399592 w 1430694"/>
                <a:gd name="connsiteY42" fmla="*/ 788939 h 838703"/>
                <a:gd name="connsiteX43" fmla="*/ 1387151 w 1430694"/>
                <a:gd name="connsiteY43" fmla="*/ 820041 h 838703"/>
                <a:gd name="connsiteX44" fmla="*/ 1349829 w 1430694"/>
                <a:gd name="connsiteY44" fmla="*/ 838703 h 838703"/>
                <a:gd name="connsiteX45" fmla="*/ 964164 w 1430694"/>
                <a:gd name="connsiteY45" fmla="*/ 807601 h 838703"/>
                <a:gd name="connsiteX46" fmla="*/ 727788 w 1430694"/>
                <a:gd name="connsiteY46" fmla="*/ 708074 h 838703"/>
                <a:gd name="connsiteX47" fmla="*/ 447870 w 1430694"/>
                <a:gd name="connsiteY47" fmla="*/ 589886 h 838703"/>
                <a:gd name="connsiteX48" fmla="*/ 267478 w 1430694"/>
                <a:gd name="connsiteY48" fmla="*/ 471699 h 838703"/>
                <a:gd name="connsiteX49" fmla="*/ 174172 w 1430694"/>
                <a:gd name="connsiteY49" fmla="*/ 409495 h 838703"/>
                <a:gd name="connsiteX50" fmla="*/ 143070 w 1430694"/>
                <a:gd name="connsiteY50" fmla="*/ 378392 h 838703"/>
                <a:gd name="connsiteX51" fmla="*/ 124409 w 1430694"/>
                <a:gd name="connsiteY51" fmla="*/ 341070 h 838703"/>
                <a:gd name="connsiteX52" fmla="*/ 105747 w 1430694"/>
                <a:gd name="connsiteY52" fmla="*/ 309968 h 838703"/>
                <a:gd name="connsiteX53" fmla="*/ 68425 w 1430694"/>
                <a:gd name="connsiteY53" fmla="*/ 241544 h 838703"/>
                <a:gd name="connsiteX54" fmla="*/ 62205 w 1430694"/>
                <a:gd name="connsiteY54" fmla="*/ 222882 h 838703"/>
                <a:gd name="connsiteX55" fmla="*/ 0 w 1430694"/>
                <a:gd name="connsiteY55" fmla="*/ 179339 h 838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430694" h="838703">
                  <a:moveTo>
                    <a:pt x="0" y="179339"/>
                  </a:moveTo>
                  <a:cubicBezTo>
                    <a:pt x="0" y="151347"/>
                    <a:pt x="37313" y="94047"/>
                    <a:pt x="62205" y="54931"/>
                  </a:cubicBezTo>
                  <a:cubicBezTo>
                    <a:pt x="65774" y="49322"/>
                    <a:pt x="97506" y="38518"/>
                    <a:pt x="105747" y="36270"/>
                  </a:cubicBezTo>
                  <a:cubicBezTo>
                    <a:pt x="122243" y="31771"/>
                    <a:pt x="138923" y="27976"/>
                    <a:pt x="155511" y="23829"/>
                  </a:cubicBezTo>
                  <a:cubicBezTo>
                    <a:pt x="163805" y="21756"/>
                    <a:pt x="171873" y="18319"/>
                    <a:pt x="180392" y="17609"/>
                  </a:cubicBezTo>
                  <a:lnTo>
                    <a:pt x="255037" y="11388"/>
                  </a:lnTo>
                  <a:cubicBezTo>
                    <a:pt x="263331" y="9315"/>
                    <a:pt x="271379" y="4780"/>
                    <a:pt x="279919" y="5168"/>
                  </a:cubicBezTo>
                  <a:cubicBezTo>
                    <a:pt x="319837" y="6982"/>
                    <a:pt x="478980" y="-20743"/>
                    <a:pt x="547396" y="36270"/>
                  </a:cubicBezTo>
                  <a:cubicBezTo>
                    <a:pt x="554154" y="41902"/>
                    <a:pt x="560426" y="48173"/>
                    <a:pt x="566058" y="54931"/>
                  </a:cubicBezTo>
                  <a:cubicBezTo>
                    <a:pt x="570844" y="60674"/>
                    <a:pt x="572941" y="68591"/>
                    <a:pt x="578498" y="73592"/>
                  </a:cubicBezTo>
                  <a:cubicBezTo>
                    <a:pt x="593910" y="87463"/>
                    <a:pt x="613600" y="96253"/>
                    <a:pt x="628262" y="110915"/>
                  </a:cubicBezTo>
                  <a:cubicBezTo>
                    <a:pt x="692960" y="175613"/>
                    <a:pt x="607412" y="87625"/>
                    <a:pt x="659364" y="148237"/>
                  </a:cubicBezTo>
                  <a:cubicBezTo>
                    <a:pt x="690416" y="184465"/>
                    <a:pt x="689976" y="165423"/>
                    <a:pt x="709127" y="222882"/>
                  </a:cubicBezTo>
                  <a:cubicBezTo>
                    <a:pt x="711200" y="229103"/>
                    <a:pt x="713622" y="235218"/>
                    <a:pt x="715347" y="241544"/>
                  </a:cubicBezTo>
                  <a:cubicBezTo>
                    <a:pt x="719846" y="258040"/>
                    <a:pt x="727788" y="291307"/>
                    <a:pt x="727788" y="291307"/>
                  </a:cubicBezTo>
                  <a:cubicBezTo>
                    <a:pt x="735118" y="379264"/>
                    <a:pt x="737047" y="352640"/>
                    <a:pt x="727788" y="440597"/>
                  </a:cubicBezTo>
                  <a:cubicBezTo>
                    <a:pt x="726253" y="455178"/>
                    <a:pt x="715010" y="471026"/>
                    <a:pt x="721568" y="484139"/>
                  </a:cubicBezTo>
                  <a:cubicBezTo>
                    <a:pt x="726562" y="494126"/>
                    <a:pt x="730088" y="463492"/>
                    <a:pt x="734009" y="453037"/>
                  </a:cubicBezTo>
                  <a:cubicBezTo>
                    <a:pt x="736311" y="446898"/>
                    <a:pt x="736976" y="440069"/>
                    <a:pt x="740229" y="434376"/>
                  </a:cubicBezTo>
                  <a:cubicBezTo>
                    <a:pt x="761529" y="397101"/>
                    <a:pt x="753799" y="421371"/>
                    <a:pt x="777551" y="390833"/>
                  </a:cubicBezTo>
                  <a:cubicBezTo>
                    <a:pt x="786731" y="379031"/>
                    <a:pt x="788248" y="358240"/>
                    <a:pt x="802433" y="353511"/>
                  </a:cubicBezTo>
                  <a:cubicBezTo>
                    <a:pt x="808653" y="351437"/>
                    <a:pt x="815067" y="349873"/>
                    <a:pt x="821094" y="347290"/>
                  </a:cubicBezTo>
                  <a:cubicBezTo>
                    <a:pt x="829617" y="343637"/>
                    <a:pt x="837113" y="337577"/>
                    <a:pt x="845976" y="334850"/>
                  </a:cubicBezTo>
                  <a:cubicBezTo>
                    <a:pt x="864247" y="329228"/>
                    <a:pt x="883333" y="326708"/>
                    <a:pt x="901960" y="322409"/>
                  </a:cubicBezTo>
                  <a:cubicBezTo>
                    <a:pt x="959065" y="309230"/>
                    <a:pt x="891291" y="323298"/>
                    <a:pt x="957943" y="309968"/>
                  </a:cubicBezTo>
                  <a:lnTo>
                    <a:pt x="1144556" y="322409"/>
                  </a:lnTo>
                  <a:cubicBezTo>
                    <a:pt x="1155090" y="323312"/>
                    <a:pt x="1165458" y="325847"/>
                    <a:pt x="1175658" y="328629"/>
                  </a:cubicBezTo>
                  <a:cubicBezTo>
                    <a:pt x="1195469" y="334032"/>
                    <a:pt x="1219854" y="342256"/>
                    <a:pt x="1237862" y="353511"/>
                  </a:cubicBezTo>
                  <a:cubicBezTo>
                    <a:pt x="1302462" y="393886"/>
                    <a:pt x="1224579" y="353090"/>
                    <a:pt x="1287625" y="384613"/>
                  </a:cubicBezTo>
                  <a:cubicBezTo>
                    <a:pt x="1291772" y="390833"/>
                    <a:pt x="1294323" y="398488"/>
                    <a:pt x="1300066" y="403274"/>
                  </a:cubicBezTo>
                  <a:cubicBezTo>
                    <a:pt x="1307189" y="409210"/>
                    <a:pt x="1317402" y="410325"/>
                    <a:pt x="1324947" y="415715"/>
                  </a:cubicBezTo>
                  <a:cubicBezTo>
                    <a:pt x="1332106" y="420828"/>
                    <a:pt x="1337388" y="428156"/>
                    <a:pt x="1343609" y="434376"/>
                  </a:cubicBezTo>
                  <a:cubicBezTo>
                    <a:pt x="1347756" y="444743"/>
                    <a:pt x="1352128" y="455023"/>
                    <a:pt x="1356049" y="465478"/>
                  </a:cubicBezTo>
                  <a:cubicBezTo>
                    <a:pt x="1358351" y="471617"/>
                    <a:pt x="1358072" y="479102"/>
                    <a:pt x="1362270" y="484139"/>
                  </a:cubicBezTo>
                  <a:cubicBezTo>
                    <a:pt x="1368907" y="492103"/>
                    <a:pt x="1378857" y="496580"/>
                    <a:pt x="1387151" y="502801"/>
                  </a:cubicBezTo>
                  <a:cubicBezTo>
                    <a:pt x="1391298" y="515242"/>
                    <a:pt x="1396411" y="527401"/>
                    <a:pt x="1399592" y="540123"/>
                  </a:cubicBezTo>
                  <a:cubicBezTo>
                    <a:pt x="1401666" y="548417"/>
                    <a:pt x="1403356" y="556816"/>
                    <a:pt x="1405813" y="565005"/>
                  </a:cubicBezTo>
                  <a:cubicBezTo>
                    <a:pt x="1409581" y="577566"/>
                    <a:pt x="1418254" y="602327"/>
                    <a:pt x="1418254" y="602327"/>
                  </a:cubicBezTo>
                  <a:cubicBezTo>
                    <a:pt x="1420327" y="616841"/>
                    <a:pt x="1421851" y="631445"/>
                    <a:pt x="1424474" y="645870"/>
                  </a:cubicBezTo>
                  <a:cubicBezTo>
                    <a:pt x="1426003" y="654281"/>
                    <a:pt x="1430694" y="662203"/>
                    <a:pt x="1430694" y="670752"/>
                  </a:cubicBezTo>
                  <a:cubicBezTo>
                    <a:pt x="1430694" y="687469"/>
                    <a:pt x="1427222" y="704026"/>
                    <a:pt x="1424474" y="720515"/>
                  </a:cubicBezTo>
                  <a:cubicBezTo>
                    <a:pt x="1423038" y="729130"/>
                    <a:pt x="1416069" y="754642"/>
                    <a:pt x="1412033" y="764058"/>
                  </a:cubicBezTo>
                  <a:cubicBezTo>
                    <a:pt x="1408380" y="772581"/>
                    <a:pt x="1403358" y="780466"/>
                    <a:pt x="1399592" y="788939"/>
                  </a:cubicBezTo>
                  <a:cubicBezTo>
                    <a:pt x="1395057" y="799143"/>
                    <a:pt x="1395046" y="812145"/>
                    <a:pt x="1387151" y="820041"/>
                  </a:cubicBezTo>
                  <a:cubicBezTo>
                    <a:pt x="1377316" y="829876"/>
                    <a:pt x="1362270" y="832482"/>
                    <a:pt x="1349829" y="838703"/>
                  </a:cubicBezTo>
                  <a:cubicBezTo>
                    <a:pt x="1228555" y="833190"/>
                    <a:pt x="1077997" y="828824"/>
                    <a:pt x="964164" y="807601"/>
                  </a:cubicBezTo>
                  <a:cubicBezTo>
                    <a:pt x="896625" y="795009"/>
                    <a:pt x="788859" y="734248"/>
                    <a:pt x="727788" y="708074"/>
                  </a:cubicBezTo>
                  <a:cubicBezTo>
                    <a:pt x="583833" y="646379"/>
                    <a:pt x="586549" y="661004"/>
                    <a:pt x="447870" y="589886"/>
                  </a:cubicBezTo>
                  <a:cubicBezTo>
                    <a:pt x="331017" y="529961"/>
                    <a:pt x="362898" y="538492"/>
                    <a:pt x="267478" y="471699"/>
                  </a:cubicBezTo>
                  <a:cubicBezTo>
                    <a:pt x="224320" y="441488"/>
                    <a:pt x="213818" y="442534"/>
                    <a:pt x="174172" y="409495"/>
                  </a:cubicBezTo>
                  <a:cubicBezTo>
                    <a:pt x="162909" y="400109"/>
                    <a:pt x="151694" y="390250"/>
                    <a:pt x="143070" y="378392"/>
                  </a:cubicBezTo>
                  <a:cubicBezTo>
                    <a:pt x="134889" y="367143"/>
                    <a:pt x="131070" y="353281"/>
                    <a:pt x="124409" y="341070"/>
                  </a:cubicBezTo>
                  <a:cubicBezTo>
                    <a:pt x="118619" y="330456"/>
                    <a:pt x="111479" y="320613"/>
                    <a:pt x="105747" y="309968"/>
                  </a:cubicBezTo>
                  <a:cubicBezTo>
                    <a:pt x="66230" y="236579"/>
                    <a:pt x="95706" y="282464"/>
                    <a:pt x="68425" y="241544"/>
                  </a:cubicBezTo>
                  <a:cubicBezTo>
                    <a:pt x="66352" y="235323"/>
                    <a:pt x="66231" y="228058"/>
                    <a:pt x="62205" y="222882"/>
                  </a:cubicBezTo>
                  <a:cubicBezTo>
                    <a:pt x="32037" y="184094"/>
                    <a:pt x="0" y="207331"/>
                    <a:pt x="0" y="1793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/>
                <a:t> </a:t>
              </a:r>
            </a:p>
          </p:txBody>
        </p:sp>
        <p:pic>
          <p:nvPicPr>
            <p:cNvPr id="2" name="MAYOR_QUE">
              <a:extLst>
                <a:ext uri="{FF2B5EF4-FFF2-40B4-BE49-F238E27FC236}">
                  <a16:creationId xmlns:a16="http://schemas.microsoft.com/office/drawing/2014/main" id="{984237F4-86EF-4B17-B6E5-7DCF890015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794231">
              <a:off x="8601508" y="3292182"/>
              <a:ext cx="3247409" cy="2356351"/>
            </a:xfrm>
            <a:prstGeom prst="rect">
              <a:avLst/>
            </a:prstGeom>
          </p:spPr>
        </p:pic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16818627-73DC-4D54-BDC0-5537F08D35F1}"/>
              </a:ext>
            </a:extLst>
          </p:cNvPr>
          <p:cNvGrpSpPr/>
          <p:nvPr/>
        </p:nvGrpSpPr>
        <p:grpSpPr>
          <a:xfrm>
            <a:off x="301536" y="2541928"/>
            <a:ext cx="3247409" cy="2356351"/>
            <a:chOff x="347256" y="3299263"/>
            <a:chExt cx="3247409" cy="2356351"/>
          </a:xfrm>
        </p:grpSpPr>
        <p:sp>
          <p:nvSpPr>
            <p:cNvPr id="7" name="Forma libre: forma 6">
              <a:extLst>
                <a:ext uri="{FF2B5EF4-FFF2-40B4-BE49-F238E27FC236}">
                  <a16:creationId xmlns:a16="http://schemas.microsoft.com/office/drawing/2014/main" id="{C4EABC88-845F-4142-A181-D27702EF735D}"/>
                </a:ext>
              </a:extLst>
            </p:cNvPr>
            <p:cNvSpPr/>
            <p:nvPr/>
          </p:nvSpPr>
          <p:spPr>
            <a:xfrm>
              <a:off x="1275184" y="3346580"/>
              <a:ext cx="1424473" cy="870857"/>
            </a:xfrm>
            <a:custGeom>
              <a:avLst/>
              <a:gdLst>
                <a:gd name="connsiteX0" fmla="*/ 105747 w 1424473"/>
                <a:gd name="connsiteY0" fmla="*/ 391885 h 870857"/>
                <a:gd name="connsiteX1" fmla="*/ 49763 w 1424473"/>
                <a:gd name="connsiteY1" fmla="*/ 516293 h 870857"/>
                <a:gd name="connsiteX2" fmla="*/ 43543 w 1424473"/>
                <a:gd name="connsiteY2" fmla="*/ 534955 h 870857"/>
                <a:gd name="connsiteX3" fmla="*/ 31102 w 1424473"/>
                <a:gd name="connsiteY3" fmla="*/ 559836 h 870857"/>
                <a:gd name="connsiteX4" fmla="*/ 24881 w 1424473"/>
                <a:gd name="connsiteY4" fmla="*/ 584718 h 870857"/>
                <a:gd name="connsiteX5" fmla="*/ 12440 w 1424473"/>
                <a:gd name="connsiteY5" fmla="*/ 609600 h 870857"/>
                <a:gd name="connsiteX6" fmla="*/ 0 w 1424473"/>
                <a:gd name="connsiteY6" fmla="*/ 646922 h 870857"/>
                <a:gd name="connsiteX7" fmla="*/ 6220 w 1424473"/>
                <a:gd name="connsiteY7" fmla="*/ 765110 h 870857"/>
                <a:gd name="connsiteX8" fmla="*/ 12440 w 1424473"/>
                <a:gd name="connsiteY8" fmla="*/ 789991 h 870857"/>
                <a:gd name="connsiteX9" fmla="*/ 43543 w 1424473"/>
                <a:gd name="connsiteY9" fmla="*/ 833534 h 870857"/>
                <a:gd name="connsiteX10" fmla="*/ 74645 w 1424473"/>
                <a:gd name="connsiteY10" fmla="*/ 852196 h 870857"/>
                <a:gd name="connsiteX11" fmla="*/ 124408 w 1424473"/>
                <a:gd name="connsiteY11" fmla="*/ 864636 h 870857"/>
                <a:gd name="connsiteX12" fmla="*/ 211494 w 1424473"/>
                <a:gd name="connsiteY12" fmla="*/ 870857 h 870857"/>
                <a:gd name="connsiteX13" fmla="*/ 292359 w 1424473"/>
                <a:gd name="connsiteY13" fmla="*/ 864636 h 870857"/>
                <a:gd name="connsiteX14" fmla="*/ 597159 w 1424473"/>
                <a:gd name="connsiteY14" fmla="*/ 715347 h 870857"/>
                <a:gd name="connsiteX15" fmla="*/ 808653 w 1424473"/>
                <a:gd name="connsiteY15" fmla="*/ 622040 h 870857"/>
                <a:gd name="connsiteX16" fmla="*/ 895738 w 1424473"/>
                <a:gd name="connsiteY16" fmla="*/ 590938 h 870857"/>
                <a:gd name="connsiteX17" fmla="*/ 1088571 w 1424473"/>
                <a:gd name="connsiteY17" fmla="*/ 491412 h 870857"/>
                <a:gd name="connsiteX18" fmla="*/ 1138334 w 1424473"/>
                <a:gd name="connsiteY18" fmla="*/ 454089 h 870857"/>
                <a:gd name="connsiteX19" fmla="*/ 1275183 w 1424473"/>
                <a:gd name="connsiteY19" fmla="*/ 379444 h 870857"/>
                <a:gd name="connsiteX20" fmla="*/ 1312506 w 1424473"/>
                <a:gd name="connsiteY20" fmla="*/ 348342 h 870857"/>
                <a:gd name="connsiteX21" fmla="*/ 1337387 w 1424473"/>
                <a:gd name="connsiteY21" fmla="*/ 323461 h 870857"/>
                <a:gd name="connsiteX22" fmla="*/ 1356049 w 1424473"/>
                <a:gd name="connsiteY22" fmla="*/ 317240 h 870857"/>
                <a:gd name="connsiteX23" fmla="*/ 1405812 w 1424473"/>
                <a:gd name="connsiteY23" fmla="*/ 273698 h 870857"/>
                <a:gd name="connsiteX24" fmla="*/ 1412032 w 1424473"/>
                <a:gd name="connsiteY24" fmla="*/ 242596 h 870857"/>
                <a:gd name="connsiteX25" fmla="*/ 1418253 w 1424473"/>
                <a:gd name="connsiteY25" fmla="*/ 199053 h 870857"/>
                <a:gd name="connsiteX26" fmla="*/ 1424473 w 1424473"/>
                <a:gd name="connsiteY26" fmla="*/ 174171 h 870857"/>
                <a:gd name="connsiteX27" fmla="*/ 1412032 w 1424473"/>
                <a:gd name="connsiteY27" fmla="*/ 130628 h 870857"/>
                <a:gd name="connsiteX28" fmla="*/ 1393371 w 1424473"/>
                <a:gd name="connsiteY28" fmla="*/ 111967 h 870857"/>
                <a:gd name="connsiteX29" fmla="*/ 1374710 w 1424473"/>
                <a:gd name="connsiteY29" fmla="*/ 68424 h 870857"/>
                <a:gd name="connsiteX30" fmla="*/ 1356049 w 1424473"/>
                <a:gd name="connsiteY30" fmla="*/ 62204 h 870857"/>
                <a:gd name="connsiteX31" fmla="*/ 1337387 w 1424473"/>
                <a:gd name="connsiteY31" fmla="*/ 43542 h 870857"/>
                <a:gd name="connsiteX32" fmla="*/ 1300065 w 1424473"/>
                <a:gd name="connsiteY32" fmla="*/ 18661 h 870857"/>
                <a:gd name="connsiteX33" fmla="*/ 1250302 w 1424473"/>
                <a:gd name="connsiteY33" fmla="*/ 0 h 870857"/>
                <a:gd name="connsiteX34" fmla="*/ 1063689 w 1424473"/>
                <a:gd name="connsiteY34" fmla="*/ 6220 h 870857"/>
                <a:gd name="connsiteX35" fmla="*/ 989045 w 1424473"/>
                <a:gd name="connsiteY35" fmla="*/ 12440 h 870857"/>
                <a:gd name="connsiteX36" fmla="*/ 957943 w 1424473"/>
                <a:gd name="connsiteY36" fmla="*/ 24881 h 870857"/>
                <a:gd name="connsiteX37" fmla="*/ 901959 w 1424473"/>
                <a:gd name="connsiteY37" fmla="*/ 43542 h 870857"/>
                <a:gd name="connsiteX38" fmla="*/ 877077 w 1424473"/>
                <a:gd name="connsiteY38" fmla="*/ 68424 h 870857"/>
                <a:gd name="connsiteX39" fmla="*/ 845975 w 1424473"/>
                <a:gd name="connsiteY39" fmla="*/ 93306 h 870857"/>
                <a:gd name="connsiteX40" fmla="*/ 814873 w 1424473"/>
                <a:gd name="connsiteY40" fmla="*/ 143069 h 870857"/>
                <a:gd name="connsiteX41" fmla="*/ 771330 w 1424473"/>
                <a:gd name="connsiteY41" fmla="*/ 192832 h 870857"/>
                <a:gd name="connsiteX42" fmla="*/ 758889 w 1424473"/>
                <a:gd name="connsiteY42" fmla="*/ 217714 h 870857"/>
                <a:gd name="connsiteX43" fmla="*/ 740228 w 1424473"/>
                <a:gd name="connsiteY43" fmla="*/ 248816 h 870857"/>
                <a:gd name="connsiteX44" fmla="*/ 721567 w 1424473"/>
                <a:gd name="connsiteY44" fmla="*/ 292359 h 870857"/>
                <a:gd name="connsiteX45" fmla="*/ 715347 w 1424473"/>
                <a:gd name="connsiteY45" fmla="*/ 311020 h 870857"/>
                <a:gd name="connsiteX46" fmla="*/ 702906 w 1424473"/>
                <a:gd name="connsiteY46" fmla="*/ 335902 h 870857"/>
                <a:gd name="connsiteX47" fmla="*/ 709126 w 1424473"/>
                <a:gd name="connsiteY47" fmla="*/ 435428 h 870857"/>
                <a:gd name="connsiteX48" fmla="*/ 702906 w 1424473"/>
                <a:gd name="connsiteY48" fmla="*/ 416767 h 870857"/>
                <a:gd name="connsiteX49" fmla="*/ 684245 w 1424473"/>
                <a:gd name="connsiteY49" fmla="*/ 398106 h 870857"/>
                <a:gd name="connsiteX50" fmla="*/ 597159 w 1424473"/>
                <a:gd name="connsiteY50" fmla="*/ 348342 h 870857"/>
                <a:gd name="connsiteX51" fmla="*/ 553616 w 1424473"/>
                <a:gd name="connsiteY51" fmla="*/ 335902 h 870857"/>
                <a:gd name="connsiteX52" fmla="*/ 279918 w 1424473"/>
                <a:gd name="connsiteY52" fmla="*/ 342122 h 870857"/>
                <a:gd name="connsiteX53" fmla="*/ 261257 w 1424473"/>
                <a:gd name="connsiteY53" fmla="*/ 348342 h 870857"/>
                <a:gd name="connsiteX54" fmla="*/ 211494 w 1424473"/>
                <a:gd name="connsiteY54" fmla="*/ 360783 h 870857"/>
                <a:gd name="connsiteX55" fmla="*/ 167951 w 1424473"/>
                <a:gd name="connsiteY55" fmla="*/ 379444 h 870857"/>
                <a:gd name="connsiteX56" fmla="*/ 118187 w 1424473"/>
                <a:gd name="connsiteY56" fmla="*/ 385665 h 870857"/>
                <a:gd name="connsiteX57" fmla="*/ 105747 w 1424473"/>
                <a:gd name="connsiteY57" fmla="*/ 391885 h 870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424473" h="870857">
                  <a:moveTo>
                    <a:pt x="105747" y="391885"/>
                  </a:moveTo>
                  <a:cubicBezTo>
                    <a:pt x="87086" y="433354"/>
                    <a:pt x="67895" y="474589"/>
                    <a:pt x="49763" y="516293"/>
                  </a:cubicBezTo>
                  <a:cubicBezTo>
                    <a:pt x="47149" y="522306"/>
                    <a:pt x="46126" y="528928"/>
                    <a:pt x="43543" y="534955"/>
                  </a:cubicBezTo>
                  <a:cubicBezTo>
                    <a:pt x="39890" y="543478"/>
                    <a:pt x="34358" y="551154"/>
                    <a:pt x="31102" y="559836"/>
                  </a:cubicBezTo>
                  <a:cubicBezTo>
                    <a:pt x="28100" y="567841"/>
                    <a:pt x="27883" y="576713"/>
                    <a:pt x="24881" y="584718"/>
                  </a:cubicBezTo>
                  <a:cubicBezTo>
                    <a:pt x="21625" y="593401"/>
                    <a:pt x="15884" y="600990"/>
                    <a:pt x="12440" y="609600"/>
                  </a:cubicBezTo>
                  <a:cubicBezTo>
                    <a:pt x="7570" y="621776"/>
                    <a:pt x="0" y="646922"/>
                    <a:pt x="0" y="646922"/>
                  </a:cubicBezTo>
                  <a:cubicBezTo>
                    <a:pt x="2073" y="686318"/>
                    <a:pt x="2803" y="725808"/>
                    <a:pt x="6220" y="765110"/>
                  </a:cubicBezTo>
                  <a:cubicBezTo>
                    <a:pt x="6961" y="773627"/>
                    <a:pt x="9438" y="781986"/>
                    <a:pt x="12440" y="789991"/>
                  </a:cubicBezTo>
                  <a:cubicBezTo>
                    <a:pt x="19653" y="809225"/>
                    <a:pt x="27016" y="821139"/>
                    <a:pt x="43543" y="833534"/>
                  </a:cubicBezTo>
                  <a:cubicBezTo>
                    <a:pt x="53215" y="840788"/>
                    <a:pt x="63360" y="847856"/>
                    <a:pt x="74645" y="852196"/>
                  </a:cubicBezTo>
                  <a:cubicBezTo>
                    <a:pt x="90603" y="858334"/>
                    <a:pt x="107467" y="862326"/>
                    <a:pt x="124408" y="864636"/>
                  </a:cubicBezTo>
                  <a:cubicBezTo>
                    <a:pt x="153244" y="868568"/>
                    <a:pt x="182465" y="868783"/>
                    <a:pt x="211494" y="870857"/>
                  </a:cubicBezTo>
                  <a:cubicBezTo>
                    <a:pt x="238449" y="868783"/>
                    <a:pt x="266032" y="870779"/>
                    <a:pt x="292359" y="864636"/>
                  </a:cubicBezTo>
                  <a:cubicBezTo>
                    <a:pt x="424455" y="833814"/>
                    <a:pt x="458067" y="780803"/>
                    <a:pt x="597159" y="715347"/>
                  </a:cubicBezTo>
                  <a:cubicBezTo>
                    <a:pt x="694596" y="669494"/>
                    <a:pt x="708766" y="660706"/>
                    <a:pt x="808653" y="622040"/>
                  </a:cubicBezTo>
                  <a:cubicBezTo>
                    <a:pt x="837399" y="610913"/>
                    <a:pt x="867571" y="603457"/>
                    <a:pt x="895738" y="590938"/>
                  </a:cubicBezTo>
                  <a:cubicBezTo>
                    <a:pt x="900415" y="588859"/>
                    <a:pt x="1051321" y="515515"/>
                    <a:pt x="1088571" y="491412"/>
                  </a:cubicBezTo>
                  <a:cubicBezTo>
                    <a:pt x="1105979" y="480148"/>
                    <a:pt x="1120424" y="464537"/>
                    <a:pt x="1138334" y="454089"/>
                  </a:cubicBezTo>
                  <a:cubicBezTo>
                    <a:pt x="1223132" y="404623"/>
                    <a:pt x="1218328" y="422086"/>
                    <a:pt x="1275183" y="379444"/>
                  </a:cubicBezTo>
                  <a:cubicBezTo>
                    <a:pt x="1288139" y="369727"/>
                    <a:pt x="1300469" y="359175"/>
                    <a:pt x="1312506" y="348342"/>
                  </a:cubicBezTo>
                  <a:cubicBezTo>
                    <a:pt x="1321224" y="340496"/>
                    <a:pt x="1327843" y="330278"/>
                    <a:pt x="1337387" y="323461"/>
                  </a:cubicBezTo>
                  <a:cubicBezTo>
                    <a:pt x="1342723" y="319650"/>
                    <a:pt x="1350184" y="320172"/>
                    <a:pt x="1356049" y="317240"/>
                  </a:cubicBezTo>
                  <a:cubicBezTo>
                    <a:pt x="1376624" y="306953"/>
                    <a:pt x="1389595" y="289915"/>
                    <a:pt x="1405812" y="273698"/>
                  </a:cubicBezTo>
                  <a:cubicBezTo>
                    <a:pt x="1407885" y="263331"/>
                    <a:pt x="1410294" y="253025"/>
                    <a:pt x="1412032" y="242596"/>
                  </a:cubicBezTo>
                  <a:cubicBezTo>
                    <a:pt x="1414442" y="228134"/>
                    <a:pt x="1415630" y="213478"/>
                    <a:pt x="1418253" y="199053"/>
                  </a:cubicBezTo>
                  <a:cubicBezTo>
                    <a:pt x="1419782" y="190642"/>
                    <a:pt x="1422400" y="182465"/>
                    <a:pt x="1424473" y="174171"/>
                  </a:cubicBezTo>
                  <a:cubicBezTo>
                    <a:pt x="1423642" y="170849"/>
                    <a:pt x="1415604" y="135985"/>
                    <a:pt x="1412032" y="130628"/>
                  </a:cubicBezTo>
                  <a:cubicBezTo>
                    <a:pt x="1407152" y="123309"/>
                    <a:pt x="1399591" y="118187"/>
                    <a:pt x="1393371" y="111967"/>
                  </a:cubicBezTo>
                  <a:cubicBezTo>
                    <a:pt x="1389636" y="97025"/>
                    <a:pt x="1388135" y="79164"/>
                    <a:pt x="1374710" y="68424"/>
                  </a:cubicBezTo>
                  <a:cubicBezTo>
                    <a:pt x="1369590" y="64328"/>
                    <a:pt x="1362269" y="64277"/>
                    <a:pt x="1356049" y="62204"/>
                  </a:cubicBezTo>
                  <a:cubicBezTo>
                    <a:pt x="1349828" y="55983"/>
                    <a:pt x="1344331" y="48943"/>
                    <a:pt x="1337387" y="43542"/>
                  </a:cubicBezTo>
                  <a:cubicBezTo>
                    <a:pt x="1325585" y="34363"/>
                    <a:pt x="1313947" y="24214"/>
                    <a:pt x="1300065" y="18661"/>
                  </a:cubicBezTo>
                  <a:cubicBezTo>
                    <a:pt x="1262875" y="3785"/>
                    <a:pt x="1279556" y="9751"/>
                    <a:pt x="1250302" y="0"/>
                  </a:cubicBezTo>
                  <a:lnTo>
                    <a:pt x="1063689" y="6220"/>
                  </a:lnTo>
                  <a:cubicBezTo>
                    <a:pt x="1038750" y="7408"/>
                    <a:pt x="1013633" y="8101"/>
                    <a:pt x="989045" y="12440"/>
                  </a:cubicBezTo>
                  <a:cubicBezTo>
                    <a:pt x="978049" y="14380"/>
                    <a:pt x="968536" y="21350"/>
                    <a:pt x="957943" y="24881"/>
                  </a:cubicBezTo>
                  <a:cubicBezTo>
                    <a:pt x="877565" y="51675"/>
                    <a:pt x="999332" y="4595"/>
                    <a:pt x="901959" y="43542"/>
                  </a:cubicBezTo>
                  <a:cubicBezTo>
                    <a:pt x="893665" y="51836"/>
                    <a:pt x="885844" y="60631"/>
                    <a:pt x="877077" y="68424"/>
                  </a:cubicBezTo>
                  <a:cubicBezTo>
                    <a:pt x="867154" y="77245"/>
                    <a:pt x="855363" y="83918"/>
                    <a:pt x="845975" y="93306"/>
                  </a:cubicBezTo>
                  <a:cubicBezTo>
                    <a:pt x="807793" y="131488"/>
                    <a:pt x="844435" y="103652"/>
                    <a:pt x="814873" y="143069"/>
                  </a:cubicBezTo>
                  <a:cubicBezTo>
                    <a:pt x="771473" y="200938"/>
                    <a:pt x="806919" y="135891"/>
                    <a:pt x="771330" y="192832"/>
                  </a:cubicBezTo>
                  <a:cubicBezTo>
                    <a:pt x="766415" y="200695"/>
                    <a:pt x="763392" y="209608"/>
                    <a:pt x="758889" y="217714"/>
                  </a:cubicBezTo>
                  <a:cubicBezTo>
                    <a:pt x="753017" y="228283"/>
                    <a:pt x="746448" y="238449"/>
                    <a:pt x="740228" y="248816"/>
                  </a:cubicBezTo>
                  <a:cubicBezTo>
                    <a:pt x="727283" y="300601"/>
                    <a:pt x="743046" y="249401"/>
                    <a:pt x="721567" y="292359"/>
                  </a:cubicBezTo>
                  <a:cubicBezTo>
                    <a:pt x="718635" y="298224"/>
                    <a:pt x="717930" y="304993"/>
                    <a:pt x="715347" y="311020"/>
                  </a:cubicBezTo>
                  <a:cubicBezTo>
                    <a:pt x="711694" y="319543"/>
                    <a:pt x="707053" y="327608"/>
                    <a:pt x="702906" y="335902"/>
                  </a:cubicBezTo>
                  <a:cubicBezTo>
                    <a:pt x="704979" y="369077"/>
                    <a:pt x="709126" y="402188"/>
                    <a:pt x="709126" y="435428"/>
                  </a:cubicBezTo>
                  <a:cubicBezTo>
                    <a:pt x="709126" y="441985"/>
                    <a:pt x="706543" y="422223"/>
                    <a:pt x="702906" y="416767"/>
                  </a:cubicBezTo>
                  <a:cubicBezTo>
                    <a:pt x="698026" y="409448"/>
                    <a:pt x="691189" y="403507"/>
                    <a:pt x="684245" y="398106"/>
                  </a:cubicBezTo>
                  <a:cubicBezTo>
                    <a:pt x="663770" y="382181"/>
                    <a:pt x="620259" y="356042"/>
                    <a:pt x="597159" y="348342"/>
                  </a:cubicBezTo>
                  <a:cubicBezTo>
                    <a:pt x="570387" y="339419"/>
                    <a:pt x="584859" y="343712"/>
                    <a:pt x="553616" y="335902"/>
                  </a:cubicBezTo>
                  <a:lnTo>
                    <a:pt x="279918" y="342122"/>
                  </a:lnTo>
                  <a:cubicBezTo>
                    <a:pt x="273367" y="342401"/>
                    <a:pt x="267583" y="346617"/>
                    <a:pt x="261257" y="348342"/>
                  </a:cubicBezTo>
                  <a:cubicBezTo>
                    <a:pt x="244761" y="352841"/>
                    <a:pt x="211494" y="360783"/>
                    <a:pt x="211494" y="360783"/>
                  </a:cubicBezTo>
                  <a:cubicBezTo>
                    <a:pt x="199237" y="366911"/>
                    <a:pt x="182335" y="376829"/>
                    <a:pt x="167951" y="379444"/>
                  </a:cubicBezTo>
                  <a:cubicBezTo>
                    <a:pt x="151504" y="382434"/>
                    <a:pt x="134775" y="383591"/>
                    <a:pt x="118187" y="385665"/>
                  </a:cubicBezTo>
                  <a:lnTo>
                    <a:pt x="105747" y="3918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/>
                <a:t> </a:t>
              </a:r>
            </a:p>
          </p:txBody>
        </p:sp>
        <p:pic>
          <p:nvPicPr>
            <p:cNvPr id="3" name="MENOR_QUE">
              <a:extLst>
                <a:ext uri="{FF2B5EF4-FFF2-40B4-BE49-F238E27FC236}">
                  <a16:creationId xmlns:a16="http://schemas.microsoft.com/office/drawing/2014/main" id="{03EA99A5-7830-41D6-A528-3546381EA6D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20787140">
              <a:off x="347256" y="3299263"/>
              <a:ext cx="3247409" cy="2356351"/>
            </a:xfrm>
            <a:prstGeom prst="rect">
              <a:avLst/>
            </a:prstGeom>
          </p:spPr>
        </p:pic>
      </p:grpSp>
      <p:pic>
        <p:nvPicPr>
          <p:cNvPr id="13" name="Imagen 12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DEB73F5D-720E-4329-88E2-42E0AC624CE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052152" y="5568934"/>
            <a:ext cx="3482578" cy="6858000"/>
          </a:xfrm>
          <a:prstGeom prst="rect">
            <a:avLst/>
          </a:prstGeom>
        </p:spPr>
      </p:pic>
      <p:pic>
        <p:nvPicPr>
          <p:cNvPr id="15" name="Imagen 14" descr="Un 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24FC5229-D147-40FC-AFD3-7F473FEBD6E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984" y="5245857"/>
            <a:ext cx="3482578" cy="6858000"/>
          </a:xfrm>
          <a:prstGeom prst="rect">
            <a:avLst/>
          </a:prstGeom>
        </p:spPr>
      </p:pic>
      <p:pic>
        <p:nvPicPr>
          <p:cNvPr id="16" name="Imagen 15" descr="Un 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00551690-3349-405A-9DBF-80399D5C2A0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878" y="8532213"/>
            <a:ext cx="1954117" cy="3848107"/>
          </a:xfrm>
          <a:prstGeom prst="rect">
            <a:avLst/>
          </a:prstGeom>
        </p:spPr>
      </p:pic>
      <p:pic>
        <p:nvPicPr>
          <p:cNvPr id="17" name="Imagen 16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92169606-69F4-4C87-9493-F16809AC9D3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84518" y="6858000"/>
            <a:ext cx="2035728" cy="4008818"/>
          </a:xfrm>
          <a:prstGeom prst="rect">
            <a:avLst/>
          </a:prstGeom>
        </p:spPr>
      </p:pic>
      <p:pic>
        <p:nvPicPr>
          <p:cNvPr id="18" name="Imagen 17" descr="Un 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6E110ED0-2B76-484E-966F-D5C5761EB00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3292" y="9899469"/>
            <a:ext cx="1954117" cy="3848107"/>
          </a:xfrm>
          <a:prstGeom prst="rect">
            <a:avLst/>
          </a:prstGeom>
        </p:spPr>
      </p:pic>
      <p:pic>
        <p:nvPicPr>
          <p:cNvPr id="19" name="Imagen 18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4CF9CD76-7EDC-47AF-A667-740B6C7C1D5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984" y="9162709"/>
            <a:ext cx="2035728" cy="4008818"/>
          </a:xfrm>
          <a:prstGeom prst="rect">
            <a:avLst/>
          </a:prstGeom>
        </p:spPr>
      </p:pic>
      <p:pic>
        <p:nvPicPr>
          <p:cNvPr id="20" name="Imagen 19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0CF788FA-5085-4A3E-A5D3-588B268E8FB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507" y="10217789"/>
            <a:ext cx="3006166" cy="5919835"/>
          </a:xfrm>
          <a:prstGeom prst="rect">
            <a:avLst/>
          </a:prstGeom>
        </p:spPr>
      </p:pic>
      <p:pic>
        <p:nvPicPr>
          <p:cNvPr id="21" name="Imagen 20" descr="Un 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2DF1C4C9-86A7-489B-A13F-A697F07F89A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44732" y="10217789"/>
            <a:ext cx="3006167" cy="5919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812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o_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41 -0.21829 L 0.01341 -0.21783 C 0.01797 -0.25348 0.02057 -0.30324 0.03333 -0.33357 C 0.03646 -0.34051 0.04063 -0.34445 0.0444 -0.34954 C 0.05951 -0.36945 0.05938 -0.36459 0.07539 -0.39329 C 0.07943 -0.40023 0.08268 -0.40926 0.08646 -0.4169 C 0.11888 -0.48241 0.08542 -0.41065 0.11198 -0.46829 C 0.11328 -0.47778 0.1151 -0.48658 0.11563 -0.4963 C 0.11914 -0.5544 0.11771 -0.56273 0.1138 -0.61945 C 0.11341 -0.62593 0.11302 -0.63264 0.11198 -0.63912 C 0.1112 -0.64491 0.10938 -0.64977 0.10833 -0.6551 C 0.10703 -0.66273 0.10573 -0.67084 0.10469 -0.67871 C 0.1013 -0.70486 0.09987 -0.72315 0.09753 -0.75023 C 0.09675 -0.76598 0.09479 -0.78218 0.09557 -0.79792 C 0.103 -0.95672 0.09987 -0.86459 0.10833 -0.93287 C 0.11263 -0.9669 0.10716 -0.93959 0.1138 -0.96852 C 0.1155 -0.98565 0.11641 -0.99445 0.11745 -1.01227 C 0.11875 -1.03125 0.12031 -1.06111 0.12122 -1.07963 C 0.11992 -1.1007 0.1194 -1.12223 0.11745 -1.14329 C 0.11693 -1.15023 0.11484 -1.15625 0.1138 -1.16297 C 0.1125 -1.17361 0.1112 -1.18426 0.11016 -1.19468 C 0.10898 -1.20903 0.10716 -1.24607 0.10651 -1.25834 C 0.10716 -1.29144 0.1056 -1.325 0.10833 -1.35741 C 0.10898 -1.3632 0.1138 -1.36088 0.11563 -1.36528 C 0.12943 -1.39491 0.13112 -1.41343 0.13958 -1.45255 C 0.1405 -1.4625 0.14844 -1.5338 0.1487 -1.54769 C 0.14909 -1.6088 0.14714 -1.66922 0.14688 -1.73033 C 0.14648 -1.77246 0.14688 -1.81482 0.14688 -1.85741 " pathEditMode="relative" rAng="0" ptsTypes="AAAAAAAAAAAAAAAAAAAAAAAAAAA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58" y="-8194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00912 -0.2618 L -0.00912 -0.2618 C -0.03164 -0.28194 -0.0392 -0.2875 -0.06537 -0.32245 C -0.07474 -0.33495 -0.08308 -0.34976 -0.09102 -0.36504 C -0.09571 -0.37407 -0.09961 -0.38449 -0.10287 -0.39513 C -0.11042 -0.41898 -0.12344 -0.46805 -0.12344 -0.46805 C -0.12396 -0.48078 -0.12696 -0.5405 -0.12683 -0.54976 C -0.12643 -0.58217 -0.12526 -0.61458 -0.12344 -0.64675 C -0.12292 -0.65509 -0.12149 -0.66319 -0.11992 -0.67106 C -0.1155 -0.69467 -0.11433 -0.69097 -0.10808 -0.71342 C -0.1056 -0.72222 -0.10365 -0.73171 -0.10117 -0.74074 C -0.09909 -0.74884 -0.09662 -0.75694 -0.0944 -0.76481 C -0.08985 -0.80578 -0.08659 -0.82037 -0.0944 -0.87106 C -0.09701 -0.88796 -0.10365 -0.90231 -0.10977 -0.91643 C -0.1138 -0.92592 -0.14753 -1.00231 -0.15065 -1.01643 L -0.15742 -1.04675 C -0.16055 -1.09074 -0.16159 -1.09212 -0.15573 -1.15578 C -0.15482 -1.16574 -0.15104 -1.17384 -0.14896 -1.1831 C -0.14623 -1.1956 -0.14258 -1.22592 -0.13529 -1.23449 C -0.12722 -1.24421 -0.13151 -1.23773 -0.12344 -1.25578 C -0.12279 -1.26087 -0.1224 -1.26574 -0.12162 -1.27083 C -0.12018 -1.28101 -0.11654 -1.2905 -0.11654 -1.30092 C -0.11654 -1.32638 -0.11914 -1.35185 -0.12162 -1.37685 C -0.12201 -1.38032 -0.1237 -1.38333 -0.12513 -1.38587 C -0.12657 -1.38842 -0.12865 -1.38981 -0.13021 -1.39189 C -0.13373 -1.39675 -0.13685 -1.40254 -0.14037 -1.40717 C -0.1431 -1.41064 -0.1461 -1.41319 -0.14896 -1.4162 C -0.15117 -1.42314 -0.1543 -1.42962 -0.15573 -1.4375 C -0.16211 -1.46944 -0.15847 -1.49722 -0.15573 -1.53125 C -0.15521 -1.53865 -0.15404 -1.54583 -0.15235 -1.55254 C -0.15117 -1.55717 -0.14896 -1.56064 -0.14727 -1.56458 C -0.1461 -1.56759 -0.14505 -1.57083 -0.14388 -1.57384 C -0.14115 -1.57986 -0.13802 -1.58564 -0.13529 -1.59189 C -0.13112 -1.60185 -0.12735 -1.61203 -0.12344 -1.62222 C -0.12227 -1.62939 -0.12097 -1.63634 -0.11992 -1.64351 C -0.11706 -1.6655 -0.11745 -1.68263 -0.11992 -1.70717 C -0.12071 -1.71458 -0.12357 -1.72106 -0.12513 -1.72824 C -0.12643 -1.73425 -0.12761 -1.74027 -0.12852 -1.74652 C -0.1293 -1.75231 -0.12956 -1.75856 -0.13021 -1.76458 C -0.1306 -1.76875 -0.13138 -1.77268 -0.1319 -1.77685 C -0.12852 -1.8905 -0.13334 -1.7743 -0.12162 -1.91921 C -0.1194 -1.94745 -0.11849 -1.97569 -0.11654 -2.00393 C -0.11576 -2.0162 -0.11315 -2.0405 -0.11315 -2.0405 " pathEditMode="relative" ptsTypes="AAAAAAAAAAAAAAAAAAAAAAAAAAAAAAAAAAAAAAAAAAA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.04206 -0.23681 L 0.04206 -0.23658 C 0.03463 -0.25116 0.02643 -0.26389 0.01992 -0.2794 C 0.00469 -0.31482 0.00169 -0.33773 -0.00742 -0.3794 C -0.01198 -0.43171 -0.01693 -0.45602 0.00286 -0.51574 C 0.0112 -0.54097 0.02773 -0.55417 0.04036 -0.57315 C 0.04648 -0.58264 0.05286 -0.59121 0.05911 -0.60046 C 0.06367 -0.60741 0.06914 -0.61296 0.07265 -0.62176 L 0.08125 -0.64306 C 0.08229 -0.65093 0.08385 -0.65903 0.08463 -0.66713 C 0.08789 -0.70347 0.08711 -0.77986 0.08463 -0.80046 C 0.08255 -0.81783 0.06927 -0.84607 0.06927 -0.84583 C 0.0681 -0.85509 0.0668 -0.86412 0.06588 -0.87315 C 0.06523 -0.8794 0.06276 -0.92593 0.0625 -0.93079 C 0.06302 -0.94097 0.0625 -0.95139 0.06419 -0.96111 C 0.0664 -0.97454 0.07565 -1.00371 0.08294 -1.01273 C 0.09193 -1.02361 0.1026 -1.0294 0.11185 -1.03982 L 0.1306 -1.06111 C 0.13581 -1.07431 0.1418 -1.08634 0.14596 -1.10046 C 0.16185 -1.15324 0.15911 -1.17801 0.15456 -1.24583 C 0.15351 -1.26042 0.14557 -1.27431 0.14088 -1.28542 C 0.13789 -1.29236 0.13489 -1.29908 0.13229 -1.30648 C 0.1263 -1.32431 0.12448 -1.33588 0.12044 -1.35509 C 0.11693 -1.39167 0.11549 -1.3919 0.1289 -1.44583 C 0.13203 -1.45833 0.13932 -1.46574 0.14427 -1.47616 C 0.14791 -1.48403 0.15039 -1.49352 0.15456 -1.50046 C 0.17956 -1.54213 0.16028 -1.4956 0.18346 -1.53681 C 0.18698 -1.54306 0.18919 -1.55093 0.19193 -1.5581 C 0.1931 -1.56505 0.19427 -1.57222 0.19544 -1.57917 C 0.19596 -1.58333 0.19739 -1.58704 0.19713 -1.59121 C 0.19622 -1.60579 0.19453 -1.61991 0.19193 -1.63357 C 0.18997 -1.64421 0.18346 -1.66389 0.18346 -1.66366 C 0.18398 -1.67708 0.18385 -1.69028 0.18515 -1.70324 C 0.1862 -1.71343 0.1914 -1.71389 0.19544 -1.71829 C 0.20924 -1.7338 0.19427 -1.72269 0.2125 -1.73357 C 0.2151 -1.74005 0.21979 -1.74954 0.22096 -1.75787 C 0.22213 -1.76551 0.22213 -1.77384 0.22265 -1.78195 L 0.25 -2.05787 " pathEditMode="relative" rAng="0" ptsTypes="AAAAAAAAAAAAAAAAAAAAAAAAAAAAAAAAAAAAAA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08" y="-9104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0.04205 -0.2368 L 0.04205 -0.23657 C 0.03463 -0.25115 0.02643 -0.26388 0.01992 -0.27939 C 0.00468 -0.31481 0.00169 -0.33773 -0.00743 -0.37939 C -0.01198 -0.43171 -0.01693 -0.45601 0.00286 -0.51574 C 0.01119 -0.54097 0.02773 -0.55416 0.04036 -0.57314 C 0.04648 -0.58263 0.05286 -0.5912 0.05911 -0.60046 C 0.06367 -0.6074 0.06914 -0.61296 0.07265 -0.62176 L 0.08125 -0.64305 C 0.08229 -0.65092 0.08385 -0.65902 0.08463 -0.66713 C 0.08789 -0.70347 0.08711 -0.77986 0.08463 -0.80046 C 0.08255 -0.81782 0.06927 -0.84606 0.06927 -0.84583 C 0.0681 -0.85509 0.06679 -0.86412 0.06588 -0.87314 C 0.06523 -0.87939 0.06276 -0.92592 0.0625 -0.93078 C 0.06302 -0.94097 0.0625 -0.95138 0.06419 -0.96111 C 0.0664 -0.97453 0.07565 -1.0037 0.08294 -1.01273 C 0.09192 -1.02361 0.1026 -1.02939 0.11185 -1.03981 L 0.1306 -1.06111 C 0.1358 -1.0743 0.14179 -1.08634 0.14596 -1.10046 C 0.16185 -1.15324 0.15911 -1.17801 0.15455 -1.24583 C 0.15351 -1.26041 0.14544 -1.2743 0.14075 -1.28541 C 0.13789 -1.29236 0.13489 -1.29907 0.13229 -1.30648 C 0.1263 -1.3243 0.12448 -1.33588 0.12044 -1.35509 C 0.11692 -1.39166 0.11549 -1.39189 0.1289 -1.44583 C 0.13203 -1.45833 0.13919 -1.46574 0.14427 -1.47615 C 0.14791 -1.48402 0.15039 -1.49351 0.15455 -1.50046 C 0.17942 -1.54213 0.16028 -1.4956 0.18346 -1.5368 C 0.18698 -1.54305 0.18919 -1.55092 0.19192 -1.5581 C 0.1931 -1.56504 0.19427 -1.57222 0.19544 -1.57916 C 0.19596 -1.58333 0.19739 -1.58726 0.19713 -1.59143 C 0.19622 -1.60578 0.19453 -1.6199 0.19192 -1.63356 C 0.18997 -1.64421 0.18346 -1.66388 0.18346 -1.66365 C 0.18398 -1.67708 0.18385 -1.69027 0.18515 -1.70324 C 0.18619 -1.71342 0.1914 -1.71388 0.19544 -1.71828 C 0.20924 -1.73379 0.19427 -1.72268 0.2125 -1.73356 C 0.2151 -1.74004 0.21979 -1.74953 0.22096 -1.75787 C 0.22213 -1.76551 0.22213 -1.77384 0.22265 -1.78194 L 0.25 -2.05787 " pathEditMode="relative" rAng="0" ptsTypes="AAAAAAAAAAAAAAAAAAAAAAAAAAAAAAAAAAAAAA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08" y="-91042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091 -0.09399 L 0.05091 -0.09399 C 0.04297 -0.10926 0.03372 -0.12246 0.02708 -0.13959 C 0.01628 -0.16713 0.0151 -0.19885 0.01172 -0.23056 C 0.00964 -0.30232 0.00599 -0.35394 0.02188 -0.43056 C 0.02982 -0.46806 0.11276 -0.60695 0.11576 -0.61227 C 0.12448 -0.62801 0.13151 -0.64699 0.14128 -0.66065 C 0.15807 -0.68449 0.17148 -0.69977 0.18398 -0.73056 C 0.19427 -0.75579 0.203 -0.79144 0.20781 -0.8213 C 0.21081 -0.84028 0.21237 -0.85973 0.21458 -0.87894 C 0.2112 -0.92431 0.21081 -0.97084 0.20443 -1.01528 C 0.20273 -1.02686 0.17057 -1.09537 0.16862 -1.10024 C 0.15143 -1.1419 0.14102 -1.17176 0.13112 -1.2213 C 0.12591 -1.24699 0.12318 -1.27385 0.11914 -1.30024 C 0.12227 -1.36922 0.12057 -1.41412 0.13281 -1.47593 C 0.14714 -1.54908 0.14453 -1.5176 0.16003 -1.57292 C 0.1651 -1.59074 0.16823 -1.60996 0.1737 -1.62732 C 0.18138 -1.65162 0.19219 -1.67246 0.19935 -1.69699 C 0.20482 -1.71621 0.20729 -1.7375 0.2112 -1.75764 C 0.21823 -1.84537 0.22018 -1.84468 0.20443 -1.97871 C 0.20339 -1.98727 0.17565 -2.02385 0.1737 -2.02709 C 0.14961 -2.06806 0.15326 -2.06412 0.13789 -2.11204 C 0.12904 -2.19885 0.14089 -2.08635 0.12943 -2.18473 C 0.12747 -2.20093 0.12591 -2.21713 0.12422 -2.23334 C 0.12188 -2.35301 0.14622 -2.37385 0.11406 -2.41204 C 0.11133 -2.41528 0.10833 -2.41806 0.10547 -2.42107 C 0.10378 -2.42292 0.10208 -2.42524 0.10039 -2.42709 C 0.09987 -2.43334 0.09896 -2.43912 0.0987 -2.44537 C 0.09688 -2.47917 0.09701 -2.47848 0.09701 -2.5 " pathEditMode="relative" ptsTypes="AAAAAAAAAAAAAAAAAAAAAAAAAAAAA">
                                      <p:cBhvr>
                                        <p:cTn id="2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0 0 L 0 0 C 0.00287 -0.01736 0.0056 -0.03449 0.0086 -0.05162 C 0.01068 -0.06389 0.01355 -0.07569 0.01537 -0.08796 C 0.01745 -0.10185 0.01875 -0.1162 0.02045 -0.13032 C 0.02123 -0.15162 0.02422 -0.2 0.02045 -0.22129 C 0.01133 -0.27315 -0.00117 -0.28356 -0.02382 -0.31829 C -0.0306 -0.3287 -0.0388 -0.33634 -0.04427 -0.34861 C -0.05299 -0.36782 -0.0638 -0.38981 -0.06992 -0.41227 C -0.07291 -0.42384 -0.07435 -0.43657 -0.07669 -0.44861 C -0.07786 -0.47384 -0.08359 -0.49977 -0.08007 -0.5243 C -0.07708 -0.54583 -0.07669 -0.55741 -0.0681 -0.57592 C -0.0638 -0.58518 -0.05729 -0.59074 -0.05286 -0.6 C -0.04752 -0.61111 -0.04375 -0.6243 -0.03919 -0.63657 C -0.03685 -0.6537 -0.03372 -0.6706 -0.03242 -0.68796 C -0.03073 -0.7081 -0.02825 -0.78449 -0.02721 -0.81227 C -0.02786 -0.82731 -0.02487 -0.84444 -0.0289 -0.85764 C -0.03151 -0.86597 -0.03958 -0.86204 -0.04427 -0.86667 C -0.05169 -0.8743 -0.05833 -0.88403 -0.06471 -0.89398 C -0.07799 -0.91458 -0.09205 -0.94236 -0.10052 -0.96967 C -0.1056 -0.98611 -0.10846 -1.00417 -0.1125 -1.02129 C -0.11471 -1.04259 -0.11757 -1.06366 -0.11927 -1.08495 C -0.1233 -1.13565 -0.12031 -1.18356 -0.1108 -1.2331 C -0.10664 -1.25463 -0.09635 -1.27083 -0.09036 -1.29074 C -0.08437 -1.31018 -0.08007 -1.33125 -0.075 -1.35139 C -0.06953 -1.42407 -0.06927 -1.40555 -0.075 -1.50903 C -0.07526 -1.51342 -0.07734 -1.5169 -0.07838 -1.52106 C -0.07968 -1.52592 -0.07981 -1.53194 -0.08177 -1.53611 C -0.08906 -1.55162 -0.09765 -1.56458 -0.1056 -1.5787 L -0.11588 -1.59676 C -0.11757 -1.60393 -0.11979 -1.61065 -0.12096 -1.61805 C -0.12382 -1.63495 -0.12487 -1.65486 -0.12604 -1.67268 C -0.125 -1.69074 -0.125 -1.70926 -0.12265 -1.72708 C -0.12161 -1.73588 -0.11744 -1.74282 -0.11588 -1.75139 C -0.11445 -1.75903 -0.11471 -1.76759 -0.11419 -1.77569 C -0.11536 -1.78981 -0.11575 -1.80417 -0.11757 -1.81805 C -0.1181 -1.82153 -0.11979 -1.82407 -0.12096 -1.82708 C -0.12265 -1.83125 -0.12604 -1.83935 -0.12604 -1.83935 " pathEditMode="relative" ptsTypes="AAAAAAAAAAAAAAAAAAAAAAAAAAAAAAAAAAAAAA"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287 -0.01736 0.0056 -0.03449 0.0086 -0.05162 C 0.01068 -0.06389 0.01355 -0.07569 0.01537 -0.08796 C 0.01745 -0.10185 0.01875 -0.1162 0.02045 -0.13032 C 0.02123 -0.15162 0.02422 -0.2 0.02045 -0.22129 C 0.01133 -0.27315 -0.00117 -0.28356 -0.02382 -0.31829 C -0.0306 -0.3287 -0.0388 -0.33634 -0.04427 -0.34861 C -0.05299 -0.36782 -0.0638 -0.38981 -0.06992 -0.41227 C -0.07291 -0.42384 -0.07435 -0.43657 -0.07669 -0.44861 C -0.07786 -0.47384 -0.08359 -0.49977 -0.08007 -0.5243 C -0.07708 -0.54583 -0.07669 -0.55741 -0.0681 -0.57592 C -0.0638 -0.58518 -0.05729 -0.59074 -0.05286 -0.6 C -0.04752 -0.61111 -0.04375 -0.6243 -0.03919 -0.63657 C -0.03685 -0.6537 -0.03372 -0.6706 -0.03242 -0.68796 C -0.03073 -0.7081 -0.02825 -0.78449 -0.02721 -0.81227 C -0.02786 -0.82731 -0.02487 -0.84444 -0.0289 -0.85764 C -0.03151 -0.86597 -0.03958 -0.86204 -0.04427 -0.86667 C -0.05169 -0.8743 -0.05833 -0.88403 -0.06471 -0.89398 C -0.07799 -0.91458 -0.09205 -0.94236 -0.10052 -0.96967 C -0.1056 -0.98611 -0.10846 -1.00417 -0.1125 -1.02129 C -0.11471 -1.04259 -0.11757 -1.06366 -0.11927 -1.08495 C -0.1233 -1.13565 -0.12031 -1.18356 -0.1108 -1.2331 C -0.10664 -1.25463 -0.09635 -1.27083 -0.09036 -1.29074 C -0.08437 -1.31018 -0.08007 -1.33125 -0.075 -1.35139 C -0.06953 -1.42407 -0.06927 -1.40555 -0.075 -1.50903 C -0.07526 -1.51342 -0.07734 -1.5169 -0.07838 -1.52106 C -0.07968 -1.52592 -0.07981 -1.53194 -0.08177 -1.53611 C -0.08906 -1.55162 -0.09765 -1.56458 -0.1056 -1.5787 L -0.11588 -1.59676 C -0.11757 -1.60393 -0.11979 -1.61065 -0.12096 -1.61805 C -0.12382 -1.63495 -0.12487 -1.65486 -0.12604 -1.67268 C -0.125 -1.69074 -0.125 -1.70926 -0.12265 -1.72708 C -0.12161 -1.73588 -0.11744 -1.74282 -0.11588 -1.75139 C -0.11445 -1.75903 -0.11471 -1.76759 -0.11419 -1.77569 C -0.11536 -1.78981 -0.11575 -1.80417 -0.11757 -1.81805 C -0.1181 -1.82153 -0.11979 -1.82407 -0.12096 -1.82708 C -0.12265 -1.83125 -0.12604 -1.83935 -0.12604 -1.83935 " pathEditMode="relative" ptsTypes="AAAAAAAAAAAAAAAAAAAAAAAAAAAAAAAAAAAAAA"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125 -0.18797 L -0.0125 -0.18797 C -0.04115 -0.26088 -0.00625 -0.17593 -0.07045 -0.30024 C -0.09102 -0.33982 -0.11172 -0.38959 -0.1267 -0.43658 C -0.13334 -0.45695 -0.13815 -0.47894 -0.14375 -0.50024 C -0.14597 -0.52084 -0.15573 -0.60162 -0.15404 -0.62454 C -0.15091 -0.66574 -0.14779 -0.7088 -0.13698 -0.74561 C -0.12448 -0.78843 -0.10326 -0.82084 -0.08581 -0.85787 C -0.07657 -0.87755 -0.06315 -0.89213 -0.0569 -0.91528 C -0.03321 -1.00348 -0.0431 -0.96088 -0.02617 -1.0426 C -0.02396 -1.07199 -0.01393 -1.10255 -0.0194 -1.13056 C -0.02396 -1.15371 -0.0267 -1.17848 -0.03295 -1.20024 C -0.03724 -1.21505 -0.05456 -1.24005 -0.06198 -1.25186 C -0.0642 -1.26181 -0.06719 -1.27153 -0.06875 -1.28195 C -0.07409 -1.31551 -0.07513 -1.34769 -0.07735 -1.38195 C -0.07565 -1.42547 -0.07696 -1.46968 -0.07227 -1.51227 C -0.06849 -1.54537 -0.05209 -1.57894 -0.03985 -1.60324 C 0.025 -1.73218 0.0013 -1.66389 0.03177 -1.7669 C 0.03607 -1.83102 0.03854 -1.85139 0.03854 -1.91551 C 0.03854 -1.93635 0.03945 -1.95811 0.03685 -1.97871 C 0.03541 -1.99121 0.03073 -2.00186 0.02669 -2.01204 C 0.01198 -2.04954 0.01367 -2.03149 -0.00404 -2.06667 C -0.01146 -2.08172 -0.01615 -2.1007 -0.0211 -2.11829 C -0.02552 -2.15764 -0.02826 -2.15672 -0.0142 -2.20301 C -0.00729 -2.22593 0.01133 -2.26667 0.01133 -2.26667 C 0.01354 -2.28797 0.01862 -2.3088 0.0181 -2.33033 C 0.01627 -2.42524 0.0164 -2.38681 0.0164 -2.44561 " pathEditMode="relative" ptsTypes="AAAAAAAAAAAAAAAAAAAAAAAAAAA">
                                      <p:cBhvr>
                                        <p:cTn id="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84CD8736-4F79-421A-B89D-7EAE2CDA372C}"/>
              </a:ext>
            </a:extLst>
          </p:cNvPr>
          <p:cNvSpPr txBox="1"/>
          <p:nvPr/>
        </p:nvSpPr>
        <p:spPr>
          <a:xfrm>
            <a:off x="3346423" y="1295301"/>
            <a:ext cx="2943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solidFill>
                  <a:srgbClr val="9E6FAE"/>
                </a:solidFill>
                <a:latin typeface="Abadi" panose="020B0604020104020204" pitchFamily="34" charset="0"/>
              </a:rPr>
              <a:t>Mayor que…</a:t>
            </a:r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7E1D4169-51F8-4EDB-84F8-D93CAC64BB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39860" y="0"/>
            <a:ext cx="1431256" cy="1761546"/>
          </a:xfrm>
          <a:prstGeom prst="rect">
            <a:avLst/>
          </a:prstGeom>
        </p:spPr>
      </p:pic>
      <p:grpSp>
        <p:nvGrpSpPr>
          <p:cNvPr id="7" name="Grupo 6">
            <a:extLst>
              <a:ext uri="{FF2B5EF4-FFF2-40B4-BE49-F238E27FC236}">
                <a16:creationId xmlns:a16="http://schemas.microsoft.com/office/drawing/2014/main" id="{45EEC1AE-0B05-4533-B700-8925502863B9}"/>
              </a:ext>
            </a:extLst>
          </p:cNvPr>
          <p:cNvGrpSpPr/>
          <p:nvPr/>
        </p:nvGrpSpPr>
        <p:grpSpPr>
          <a:xfrm>
            <a:off x="11269579" y="6063913"/>
            <a:ext cx="505327" cy="505327"/>
            <a:chOff x="10884568" y="5675819"/>
            <a:chExt cx="893422" cy="893422"/>
          </a:xfrm>
        </p:grpSpPr>
        <p:sp>
          <p:nvSpPr>
            <p:cNvPr id="8" name="Elipse 7">
              <a:hlinkClick r:id="" action="ppaction://hlinkshowjump?jump=nextslide">
                <a:snd r:embed="rId4" name="click.wav"/>
              </a:hlinkClick>
              <a:extLst>
                <a:ext uri="{FF2B5EF4-FFF2-40B4-BE49-F238E27FC236}">
                  <a16:creationId xmlns:a16="http://schemas.microsoft.com/office/drawing/2014/main" id="{970CADEF-F093-4AD3-AE71-93950F684592}"/>
                </a:ext>
              </a:extLst>
            </p:cNvPr>
            <p:cNvSpPr/>
            <p:nvPr/>
          </p:nvSpPr>
          <p:spPr>
            <a:xfrm>
              <a:off x="10884568" y="5675819"/>
              <a:ext cx="893422" cy="893422"/>
            </a:xfrm>
            <a:prstGeom prst="ellipse">
              <a:avLst/>
            </a:prstGeom>
            <a:solidFill>
              <a:srgbClr val="9E6FAE"/>
            </a:solidFill>
            <a:ln w="38100">
              <a:solidFill>
                <a:srgbClr val="66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Flecha: a la derecha 8">
              <a:hlinkClick r:id="" action="ppaction://hlinkshowjump?jump=nextslide">
                <a:snd r:embed="rId4" name="click.wav"/>
              </a:hlinkClick>
              <a:extLst>
                <a:ext uri="{FF2B5EF4-FFF2-40B4-BE49-F238E27FC236}">
                  <a16:creationId xmlns:a16="http://schemas.microsoft.com/office/drawing/2014/main" id="{3AD63A3B-87C5-43C0-B18C-5D50EDDE226A}"/>
                </a:ext>
              </a:extLst>
            </p:cNvPr>
            <p:cNvSpPr/>
            <p:nvPr/>
          </p:nvSpPr>
          <p:spPr>
            <a:xfrm>
              <a:off x="11064087" y="5990183"/>
              <a:ext cx="534384" cy="2646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0" name="ANTERIOR">
            <a:extLst>
              <a:ext uri="{FF2B5EF4-FFF2-40B4-BE49-F238E27FC236}">
                <a16:creationId xmlns:a16="http://schemas.microsoft.com/office/drawing/2014/main" id="{96F2A280-0B70-4AB7-B703-F74C4A871AF4}"/>
              </a:ext>
            </a:extLst>
          </p:cNvPr>
          <p:cNvGrpSpPr/>
          <p:nvPr/>
        </p:nvGrpSpPr>
        <p:grpSpPr>
          <a:xfrm>
            <a:off x="291358" y="6138770"/>
            <a:ext cx="505327" cy="505327"/>
            <a:chOff x="291358" y="6138770"/>
            <a:chExt cx="505327" cy="505327"/>
          </a:xfrm>
        </p:grpSpPr>
        <p:sp>
          <p:nvSpPr>
            <p:cNvPr id="11" name="Elipse 10">
              <a:hlinkClick r:id="" action="ppaction://hlinkshowjump?jump=previousslide">
                <a:snd r:embed="rId4" name="click.wav"/>
              </a:hlinkClick>
              <a:extLst>
                <a:ext uri="{FF2B5EF4-FFF2-40B4-BE49-F238E27FC236}">
                  <a16:creationId xmlns:a16="http://schemas.microsoft.com/office/drawing/2014/main" id="{A6BFBF4E-528A-41C7-9F6F-1DDD451BB6E9}"/>
                </a:ext>
              </a:extLst>
            </p:cNvPr>
            <p:cNvSpPr/>
            <p:nvPr/>
          </p:nvSpPr>
          <p:spPr>
            <a:xfrm>
              <a:off x="291358" y="6138770"/>
              <a:ext cx="505327" cy="505327"/>
            </a:xfrm>
            <a:prstGeom prst="ellipse">
              <a:avLst/>
            </a:prstGeom>
            <a:solidFill>
              <a:srgbClr val="9E6FAE"/>
            </a:solidFill>
            <a:ln w="38100">
              <a:solidFill>
                <a:srgbClr val="66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" name="Flecha: a la derecha 11">
              <a:hlinkClick r:id="" action="ppaction://hlinkshowjump?jump=previousslide">
                <a:snd r:embed="rId4" name="click.wav"/>
              </a:hlinkClick>
              <a:extLst>
                <a:ext uri="{FF2B5EF4-FFF2-40B4-BE49-F238E27FC236}">
                  <a16:creationId xmlns:a16="http://schemas.microsoft.com/office/drawing/2014/main" id="{9A9FFB20-986C-422E-AA62-A315036C582A}"/>
                </a:ext>
              </a:extLst>
            </p:cNvPr>
            <p:cNvSpPr/>
            <p:nvPr/>
          </p:nvSpPr>
          <p:spPr>
            <a:xfrm rot="10800000">
              <a:off x="392895" y="6316577"/>
              <a:ext cx="302252" cy="149714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13" name="Gráfico 12">
            <a:extLst>
              <a:ext uri="{FF2B5EF4-FFF2-40B4-BE49-F238E27FC236}">
                <a16:creationId xmlns:a16="http://schemas.microsoft.com/office/drawing/2014/main" id="{D93AE8A5-87E2-4F7A-B97E-0CD40F49B2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99952" y="1036724"/>
            <a:ext cx="1518628" cy="1101931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C2096EBE-3E49-402A-A3BB-84ECA6B10DD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399952" y="2892956"/>
            <a:ext cx="1518628" cy="1101931"/>
          </a:xfrm>
          <a:prstGeom prst="rect">
            <a:avLst/>
          </a:prstGeom>
        </p:spPr>
      </p:pic>
      <p:pic>
        <p:nvPicPr>
          <p:cNvPr id="15" name="Gráfico 14">
            <a:extLst>
              <a:ext uri="{FF2B5EF4-FFF2-40B4-BE49-F238E27FC236}">
                <a16:creationId xmlns:a16="http://schemas.microsoft.com/office/drawing/2014/main" id="{59141E4F-BB54-442F-A82E-9442E71E5C7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566823" y="4784087"/>
            <a:ext cx="1643452" cy="1012126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07F52EA9-F1A5-4AF8-BD46-B0976F95D91C}"/>
              </a:ext>
            </a:extLst>
          </p:cNvPr>
          <p:cNvSpPr txBox="1"/>
          <p:nvPr/>
        </p:nvSpPr>
        <p:spPr>
          <a:xfrm>
            <a:off x="3346422" y="3151533"/>
            <a:ext cx="2943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solidFill>
                  <a:srgbClr val="9E6FAE"/>
                </a:solidFill>
                <a:latin typeface="Abadi" panose="020B0604020104020204" pitchFamily="34" charset="0"/>
              </a:rPr>
              <a:t>Menor que…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B753D0F5-564D-492C-AC80-C352C64EC794}"/>
              </a:ext>
            </a:extLst>
          </p:cNvPr>
          <p:cNvSpPr txBox="1"/>
          <p:nvPr/>
        </p:nvSpPr>
        <p:spPr>
          <a:xfrm>
            <a:off x="3346422" y="4997762"/>
            <a:ext cx="2943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solidFill>
                  <a:srgbClr val="9E6FAE"/>
                </a:solidFill>
                <a:latin typeface="Abadi" panose="020B0604020104020204" pitchFamily="34" charset="0"/>
              </a:rPr>
              <a:t>Igual que…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6C17BA09-8792-4C5F-A514-83A6CA466CF6}"/>
              </a:ext>
            </a:extLst>
          </p:cNvPr>
          <p:cNvSpPr txBox="1"/>
          <p:nvPr/>
        </p:nvSpPr>
        <p:spPr>
          <a:xfrm>
            <a:off x="6534150" y="1295301"/>
            <a:ext cx="2943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solidFill>
                  <a:srgbClr val="5C005C"/>
                </a:solidFill>
                <a:latin typeface="Abadi Extra Light" panose="020B0204020104020204" pitchFamily="34" charset="0"/>
              </a:rPr>
              <a:t>Ejemplo:</a:t>
            </a:r>
            <a:r>
              <a:rPr lang="es-ES" sz="2800" dirty="0">
                <a:solidFill>
                  <a:srgbClr val="9E6FAE"/>
                </a:solidFill>
                <a:latin typeface="Abadi Extra Light" panose="020B0204020104020204" pitchFamily="34" charset="0"/>
              </a:rPr>
              <a:t>  </a:t>
            </a:r>
            <a:r>
              <a:rPr lang="es-ES" sz="2800" dirty="0">
                <a:solidFill>
                  <a:srgbClr val="9E6FAE"/>
                </a:solidFill>
                <a:latin typeface="Abadi" panose="020B0604020104020204" pitchFamily="34" charset="0"/>
              </a:rPr>
              <a:t>8 &gt; 2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A298485A-9B52-478F-B783-6D517FB51EA9}"/>
              </a:ext>
            </a:extLst>
          </p:cNvPr>
          <p:cNvSpPr txBox="1"/>
          <p:nvPr/>
        </p:nvSpPr>
        <p:spPr>
          <a:xfrm>
            <a:off x="6534149" y="3182310"/>
            <a:ext cx="2943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solidFill>
                  <a:srgbClr val="5C005C"/>
                </a:solidFill>
                <a:latin typeface="Abadi Extra Light" panose="020B0204020104020204" pitchFamily="34" charset="0"/>
              </a:rPr>
              <a:t>Ejemplo:</a:t>
            </a:r>
            <a:r>
              <a:rPr lang="es-ES" sz="2800" dirty="0">
                <a:solidFill>
                  <a:srgbClr val="9E6FAE"/>
                </a:solidFill>
                <a:latin typeface="Abadi Extra Light" panose="020B0204020104020204" pitchFamily="34" charset="0"/>
              </a:rPr>
              <a:t>  </a:t>
            </a:r>
            <a:r>
              <a:rPr lang="es-ES" sz="2800" dirty="0">
                <a:solidFill>
                  <a:srgbClr val="9E6FAE"/>
                </a:solidFill>
                <a:latin typeface="Abadi" panose="020B0604020104020204" pitchFamily="34" charset="0"/>
              </a:rPr>
              <a:t>3 &lt; 7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4082204E-9149-464B-B50B-38B5FEB83AC8}"/>
              </a:ext>
            </a:extLst>
          </p:cNvPr>
          <p:cNvSpPr txBox="1"/>
          <p:nvPr/>
        </p:nvSpPr>
        <p:spPr>
          <a:xfrm>
            <a:off x="6534149" y="5069319"/>
            <a:ext cx="2943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solidFill>
                  <a:srgbClr val="5C005C"/>
                </a:solidFill>
                <a:latin typeface="Abadi Extra Light" panose="020B0204020104020204" pitchFamily="34" charset="0"/>
              </a:rPr>
              <a:t>Ejemplo:</a:t>
            </a:r>
            <a:r>
              <a:rPr lang="es-ES" sz="2800" dirty="0">
                <a:solidFill>
                  <a:srgbClr val="9E6FAE"/>
                </a:solidFill>
                <a:latin typeface="Abadi Extra Light" panose="020B0204020104020204" pitchFamily="34" charset="0"/>
              </a:rPr>
              <a:t>  </a:t>
            </a:r>
            <a:r>
              <a:rPr lang="es-ES" sz="2800" dirty="0">
                <a:solidFill>
                  <a:srgbClr val="9E6FAE"/>
                </a:solidFill>
                <a:latin typeface="Abadi" panose="020B0604020104020204" pitchFamily="34" charset="0"/>
              </a:rPr>
              <a:t>5 = 5</a:t>
            </a:r>
          </a:p>
        </p:txBody>
      </p:sp>
    </p:spTree>
    <p:extLst>
      <p:ext uri="{BB962C8B-B14F-4D97-AF65-F5344CB8AC3E}">
        <p14:creationId xmlns:p14="http://schemas.microsoft.com/office/powerpoint/2010/main" val="4157942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IGUIENTE">
            <a:extLst>
              <a:ext uri="{FF2B5EF4-FFF2-40B4-BE49-F238E27FC236}">
                <a16:creationId xmlns:a16="http://schemas.microsoft.com/office/drawing/2014/main" id="{0817311D-8EB9-4667-B97F-8A534FB4605E}"/>
              </a:ext>
            </a:extLst>
          </p:cNvPr>
          <p:cNvGrpSpPr/>
          <p:nvPr/>
        </p:nvGrpSpPr>
        <p:grpSpPr>
          <a:xfrm>
            <a:off x="11269579" y="6063913"/>
            <a:ext cx="505327" cy="505327"/>
            <a:chOff x="10884568" y="5675819"/>
            <a:chExt cx="893422" cy="893422"/>
          </a:xfrm>
        </p:grpSpPr>
        <p:sp>
          <p:nvSpPr>
            <p:cNvPr id="3" name="Elipse 2">
              <a:hlinkClick r:id="" action="ppaction://hlinkshowjump?jump=nextslide">
                <a:snd r:embed="rId3" name="click.wav"/>
              </a:hlinkClick>
              <a:extLst>
                <a:ext uri="{FF2B5EF4-FFF2-40B4-BE49-F238E27FC236}">
                  <a16:creationId xmlns:a16="http://schemas.microsoft.com/office/drawing/2014/main" id="{88C14EAA-7B75-46AC-A32F-88E654FBCE19}"/>
                </a:ext>
              </a:extLst>
            </p:cNvPr>
            <p:cNvSpPr/>
            <p:nvPr/>
          </p:nvSpPr>
          <p:spPr>
            <a:xfrm>
              <a:off x="10884568" y="5675819"/>
              <a:ext cx="893422" cy="893422"/>
            </a:xfrm>
            <a:prstGeom prst="ellipse">
              <a:avLst/>
            </a:prstGeom>
            <a:solidFill>
              <a:srgbClr val="9E6FAE"/>
            </a:solidFill>
            <a:ln w="38100">
              <a:solidFill>
                <a:srgbClr val="66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" name="Flecha: a la derecha 3">
              <a:hlinkClick r:id="" action="ppaction://hlinkshowjump?jump=nextslide">
                <a:snd r:embed="rId3" name="click.wav"/>
              </a:hlinkClick>
              <a:extLst>
                <a:ext uri="{FF2B5EF4-FFF2-40B4-BE49-F238E27FC236}">
                  <a16:creationId xmlns:a16="http://schemas.microsoft.com/office/drawing/2014/main" id="{ED426D72-DCF6-460B-BED3-021EA4BDF89F}"/>
                </a:ext>
              </a:extLst>
            </p:cNvPr>
            <p:cNvSpPr/>
            <p:nvPr/>
          </p:nvSpPr>
          <p:spPr>
            <a:xfrm>
              <a:off x="11064087" y="5990183"/>
              <a:ext cx="534384" cy="2646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5" name="ANTERIOR">
            <a:extLst>
              <a:ext uri="{FF2B5EF4-FFF2-40B4-BE49-F238E27FC236}">
                <a16:creationId xmlns:a16="http://schemas.microsoft.com/office/drawing/2014/main" id="{22B63E56-F4D3-4DA0-ADF5-D45D0AE198D4}"/>
              </a:ext>
            </a:extLst>
          </p:cNvPr>
          <p:cNvGrpSpPr/>
          <p:nvPr/>
        </p:nvGrpSpPr>
        <p:grpSpPr>
          <a:xfrm>
            <a:off x="291358" y="6138770"/>
            <a:ext cx="505327" cy="505327"/>
            <a:chOff x="291358" y="6138770"/>
            <a:chExt cx="505327" cy="505327"/>
          </a:xfrm>
        </p:grpSpPr>
        <p:sp>
          <p:nvSpPr>
            <p:cNvPr id="6" name="Elipse 5">
              <a:hlinkClick r:id="" action="ppaction://hlinkshowjump?jump=previousslide">
                <a:snd r:embed="rId3" name="click.wav"/>
              </a:hlinkClick>
              <a:extLst>
                <a:ext uri="{FF2B5EF4-FFF2-40B4-BE49-F238E27FC236}">
                  <a16:creationId xmlns:a16="http://schemas.microsoft.com/office/drawing/2014/main" id="{FE2D304D-07DB-45EB-B984-D87ED6CE67A4}"/>
                </a:ext>
              </a:extLst>
            </p:cNvPr>
            <p:cNvSpPr/>
            <p:nvPr/>
          </p:nvSpPr>
          <p:spPr>
            <a:xfrm>
              <a:off x="291358" y="6138770"/>
              <a:ext cx="505327" cy="505327"/>
            </a:xfrm>
            <a:prstGeom prst="ellipse">
              <a:avLst/>
            </a:prstGeom>
            <a:solidFill>
              <a:srgbClr val="9E6FAE"/>
            </a:solidFill>
            <a:ln w="38100">
              <a:solidFill>
                <a:srgbClr val="66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Flecha: a la derecha 6">
              <a:hlinkClick r:id="" action="ppaction://hlinkshowjump?jump=previousslide">
                <a:snd r:embed="rId3" name="click.wav"/>
              </a:hlinkClick>
              <a:extLst>
                <a:ext uri="{FF2B5EF4-FFF2-40B4-BE49-F238E27FC236}">
                  <a16:creationId xmlns:a16="http://schemas.microsoft.com/office/drawing/2014/main" id="{BE06AE65-9D11-4809-992C-FE14FBFD6711}"/>
                </a:ext>
              </a:extLst>
            </p:cNvPr>
            <p:cNvSpPr/>
            <p:nvPr/>
          </p:nvSpPr>
          <p:spPr>
            <a:xfrm rot="10800000">
              <a:off x="392895" y="6316577"/>
              <a:ext cx="302252" cy="149714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8" name="LOGOTIPO">
            <a:extLst>
              <a:ext uri="{FF2B5EF4-FFF2-40B4-BE49-F238E27FC236}">
                <a16:creationId xmlns:a16="http://schemas.microsoft.com/office/drawing/2014/main" id="{956A7BB3-1301-4917-82CF-29B6B6860D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64429" y="0"/>
            <a:ext cx="910478" cy="1120588"/>
          </a:xfrm>
          <a:prstGeom prst="rect">
            <a:avLst/>
          </a:prstGeom>
        </p:spPr>
      </p:pic>
      <p:sp>
        <p:nvSpPr>
          <p:cNvPr id="10" name="REC_1">
            <a:extLst>
              <a:ext uri="{FF2B5EF4-FFF2-40B4-BE49-F238E27FC236}">
                <a16:creationId xmlns:a16="http://schemas.microsoft.com/office/drawing/2014/main" id="{410AC58B-6C51-47C7-A943-F595F7CE6964}"/>
              </a:ext>
            </a:extLst>
          </p:cNvPr>
          <p:cNvSpPr/>
          <p:nvPr/>
        </p:nvSpPr>
        <p:spPr>
          <a:xfrm>
            <a:off x="392895" y="575803"/>
            <a:ext cx="4215681" cy="4379976"/>
          </a:xfrm>
          <a:prstGeom prst="roundRect">
            <a:avLst/>
          </a:prstGeom>
          <a:noFill/>
          <a:ln w="57150">
            <a:solidFill>
              <a:srgbClr val="9E6F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" name="REC_2">
            <a:extLst>
              <a:ext uri="{FF2B5EF4-FFF2-40B4-BE49-F238E27FC236}">
                <a16:creationId xmlns:a16="http://schemas.microsoft.com/office/drawing/2014/main" id="{ACA1B44F-8857-4CE5-9FC5-6241ED08E724}"/>
              </a:ext>
            </a:extLst>
          </p:cNvPr>
          <p:cNvSpPr/>
          <p:nvPr/>
        </p:nvSpPr>
        <p:spPr>
          <a:xfrm>
            <a:off x="6496348" y="575803"/>
            <a:ext cx="4215681" cy="4379976"/>
          </a:xfrm>
          <a:prstGeom prst="roundRect">
            <a:avLst/>
          </a:prstGeom>
          <a:noFill/>
          <a:ln w="57150">
            <a:solidFill>
              <a:srgbClr val="9E6F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" name="RESULTADO">
            <a:extLst>
              <a:ext uri="{FF2B5EF4-FFF2-40B4-BE49-F238E27FC236}">
                <a16:creationId xmlns:a16="http://schemas.microsoft.com/office/drawing/2014/main" id="{4E0A5427-51A2-4EF1-82BE-6EEC626ACEF0}"/>
              </a:ext>
            </a:extLst>
          </p:cNvPr>
          <p:cNvSpPr/>
          <p:nvPr/>
        </p:nvSpPr>
        <p:spPr>
          <a:xfrm>
            <a:off x="4699217" y="1965691"/>
            <a:ext cx="1690081" cy="1600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4" name="MAYOR_QUE">
            <a:extLst>
              <a:ext uri="{FF2B5EF4-FFF2-40B4-BE49-F238E27FC236}">
                <a16:creationId xmlns:a16="http://schemas.microsoft.com/office/drawing/2014/main" id="{1FA1F85A-626E-44D2-8B8C-40A64D4A60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049938" y="5451536"/>
            <a:ext cx="1518628" cy="1101931"/>
          </a:xfrm>
          <a:prstGeom prst="rect">
            <a:avLst/>
          </a:prstGeom>
        </p:spPr>
      </p:pic>
      <p:pic>
        <p:nvPicPr>
          <p:cNvPr id="16" name="MENOR_QUE">
            <a:extLst>
              <a:ext uri="{FF2B5EF4-FFF2-40B4-BE49-F238E27FC236}">
                <a16:creationId xmlns:a16="http://schemas.microsoft.com/office/drawing/2014/main" id="{88E0EF09-5451-42C4-8F30-C68B1768437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752362" y="5451536"/>
            <a:ext cx="1518628" cy="1101931"/>
          </a:xfrm>
          <a:prstGeom prst="rect">
            <a:avLst/>
          </a:prstGeom>
        </p:spPr>
      </p:pic>
      <p:pic>
        <p:nvPicPr>
          <p:cNvPr id="18" name="IGUAL_QUE">
            <a:extLst>
              <a:ext uri="{FF2B5EF4-FFF2-40B4-BE49-F238E27FC236}">
                <a16:creationId xmlns:a16="http://schemas.microsoft.com/office/drawing/2014/main" id="{46301A06-E6FD-45B5-B174-8390C0DDB08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576676" y="5454165"/>
            <a:ext cx="1643452" cy="1012126"/>
          </a:xfrm>
          <a:prstGeom prst="rect">
            <a:avLst/>
          </a:prstGeom>
        </p:spPr>
      </p:pic>
      <p:grpSp>
        <p:nvGrpSpPr>
          <p:cNvPr id="26" name="Grupo 25">
            <a:extLst>
              <a:ext uri="{FF2B5EF4-FFF2-40B4-BE49-F238E27FC236}">
                <a16:creationId xmlns:a16="http://schemas.microsoft.com/office/drawing/2014/main" id="{C3EA1580-0432-4DC3-9B54-960C25FE18A5}"/>
              </a:ext>
            </a:extLst>
          </p:cNvPr>
          <p:cNvGrpSpPr/>
          <p:nvPr/>
        </p:nvGrpSpPr>
        <p:grpSpPr>
          <a:xfrm>
            <a:off x="796685" y="910556"/>
            <a:ext cx="3433741" cy="3597652"/>
            <a:chOff x="796685" y="910556"/>
            <a:chExt cx="3433741" cy="3597652"/>
          </a:xfrm>
        </p:grpSpPr>
        <p:pic>
          <p:nvPicPr>
            <p:cNvPr id="20" name="Imagen 19" descr="Imagen que contiene Patrón de fondo&#10;&#10;Descripción generada automáticamente">
              <a:extLst>
                <a:ext uri="{FF2B5EF4-FFF2-40B4-BE49-F238E27FC236}">
                  <a16:creationId xmlns:a16="http://schemas.microsoft.com/office/drawing/2014/main" id="{9BCDF364-B696-4CF6-A9F6-6E6554786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418" y="910556"/>
              <a:ext cx="1571611" cy="1160291"/>
            </a:xfrm>
            <a:prstGeom prst="rect">
              <a:avLst/>
            </a:prstGeom>
          </p:spPr>
        </p:pic>
        <p:pic>
          <p:nvPicPr>
            <p:cNvPr id="21" name="Imagen 20" descr="Imagen que contiene Patrón de fondo&#10;&#10;Descripción generada automáticamente">
              <a:extLst>
                <a:ext uri="{FF2B5EF4-FFF2-40B4-BE49-F238E27FC236}">
                  <a16:creationId xmlns:a16="http://schemas.microsoft.com/office/drawing/2014/main" id="{D59658F9-FF9A-4F00-A1BC-62F7B6352D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658815" y="1665863"/>
              <a:ext cx="1571611" cy="1160291"/>
            </a:xfrm>
            <a:prstGeom prst="rect">
              <a:avLst/>
            </a:prstGeom>
          </p:spPr>
        </p:pic>
        <p:pic>
          <p:nvPicPr>
            <p:cNvPr id="22" name="Imagen 21" descr="Imagen que contiene Patrón de fondo&#10;&#10;Descripción generada automáticamente">
              <a:extLst>
                <a:ext uri="{FF2B5EF4-FFF2-40B4-BE49-F238E27FC236}">
                  <a16:creationId xmlns:a16="http://schemas.microsoft.com/office/drawing/2014/main" id="{4C036854-012D-4BDB-8FE0-B2C5102B6D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641768" y="3347917"/>
              <a:ext cx="1571611" cy="1160291"/>
            </a:xfrm>
            <a:prstGeom prst="rect">
              <a:avLst/>
            </a:prstGeom>
          </p:spPr>
        </p:pic>
        <p:pic>
          <p:nvPicPr>
            <p:cNvPr id="23" name="Imagen 22" descr="Imagen que contiene Patrón de fondo&#10;&#10;Descripción generada automáticamente">
              <a:extLst>
                <a:ext uri="{FF2B5EF4-FFF2-40B4-BE49-F238E27FC236}">
                  <a16:creationId xmlns:a16="http://schemas.microsoft.com/office/drawing/2014/main" id="{3A8994F9-40C4-4F1E-9200-B38D2FF26E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685" y="2592609"/>
              <a:ext cx="1571611" cy="1160291"/>
            </a:xfrm>
            <a:prstGeom prst="rect">
              <a:avLst/>
            </a:prstGeom>
          </p:spPr>
        </p:pic>
      </p:grpSp>
      <p:grpSp>
        <p:nvGrpSpPr>
          <p:cNvPr id="27" name="Grupo 26">
            <a:extLst>
              <a:ext uri="{FF2B5EF4-FFF2-40B4-BE49-F238E27FC236}">
                <a16:creationId xmlns:a16="http://schemas.microsoft.com/office/drawing/2014/main" id="{6F61737D-4E6F-4F8B-A2F8-D4ABF456B595}"/>
              </a:ext>
            </a:extLst>
          </p:cNvPr>
          <p:cNvGrpSpPr/>
          <p:nvPr/>
        </p:nvGrpSpPr>
        <p:grpSpPr>
          <a:xfrm>
            <a:off x="6999452" y="1908019"/>
            <a:ext cx="3399428" cy="1657872"/>
            <a:chOff x="6935444" y="1937347"/>
            <a:chExt cx="3399428" cy="1657872"/>
          </a:xfrm>
        </p:grpSpPr>
        <p:pic>
          <p:nvPicPr>
            <p:cNvPr id="24" name="Imagen 23" descr="Imagen que contiene Patrón de fondo&#10;&#10;Descripción generada automáticamente">
              <a:extLst>
                <a:ext uri="{FF2B5EF4-FFF2-40B4-BE49-F238E27FC236}">
                  <a16:creationId xmlns:a16="http://schemas.microsoft.com/office/drawing/2014/main" id="{6AD7A5B5-2C7C-4D00-AF39-3919A6F3AB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935444" y="2434928"/>
              <a:ext cx="1571611" cy="1160291"/>
            </a:xfrm>
            <a:prstGeom prst="rect">
              <a:avLst/>
            </a:prstGeom>
          </p:spPr>
        </p:pic>
        <p:pic>
          <p:nvPicPr>
            <p:cNvPr id="25" name="Imagen 24" descr="Imagen que contiene Patrón de fondo&#10;&#10;Descripción generada automáticamente">
              <a:extLst>
                <a:ext uri="{FF2B5EF4-FFF2-40B4-BE49-F238E27FC236}">
                  <a16:creationId xmlns:a16="http://schemas.microsoft.com/office/drawing/2014/main" id="{A2A65C52-7063-47F3-8766-2B153960E2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3261" y="1937347"/>
              <a:ext cx="1571611" cy="11602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75729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48148E-6 L 0.2237 -0.4631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85" y="-2317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IGUIENTE">
            <a:extLst>
              <a:ext uri="{FF2B5EF4-FFF2-40B4-BE49-F238E27FC236}">
                <a16:creationId xmlns:a16="http://schemas.microsoft.com/office/drawing/2014/main" id="{0817311D-8EB9-4667-B97F-8A534FB4605E}"/>
              </a:ext>
            </a:extLst>
          </p:cNvPr>
          <p:cNvGrpSpPr/>
          <p:nvPr/>
        </p:nvGrpSpPr>
        <p:grpSpPr>
          <a:xfrm>
            <a:off x="11269579" y="6063913"/>
            <a:ext cx="505327" cy="505327"/>
            <a:chOff x="10884568" y="5675819"/>
            <a:chExt cx="893422" cy="893422"/>
          </a:xfrm>
        </p:grpSpPr>
        <p:sp>
          <p:nvSpPr>
            <p:cNvPr id="3" name="Elipse 2">
              <a:hlinkClick r:id="" action="ppaction://hlinkshowjump?jump=nextslide">
                <a:snd r:embed="rId3" name="click.wav"/>
              </a:hlinkClick>
              <a:extLst>
                <a:ext uri="{FF2B5EF4-FFF2-40B4-BE49-F238E27FC236}">
                  <a16:creationId xmlns:a16="http://schemas.microsoft.com/office/drawing/2014/main" id="{88C14EAA-7B75-46AC-A32F-88E654FBCE19}"/>
                </a:ext>
              </a:extLst>
            </p:cNvPr>
            <p:cNvSpPr/>
            <p:nvPr/>
          </p:nvSpPr>
          <p:spPr>
            <a:xfrm>
              <a:off x="10884568" y="5675819"/>
              <a:ext cx="893422" cy="893422"/>
            </a:xfrm>
            <a:prstGeom prst="ellipse">
              <a:avLst/>
            </a:prstGeom>
            <a:solidFill>
              <a:srgbClr val="9E6FAE"/>
            </a:solidFill>
            <a:ln w="38100">
              <a:solidFill>
                <a:srgbClr val="66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" name="Flecha: a la derecha 3">
              <a:hlinkClick r:id="" action="ppaction://hlinkshowjump?jump=nextslide">
                <a:snd r:embed="rId3" name="click.wav"/>
              </a:hlinkClick>
              <a:extLst>
                <a:ext uri="{FF2B5EF4-FFF2-40B4-BE49-F238E27FC236}">
                  <a16:creationId xmlns:a16="http://schemas.microsoft.com/office/drawing/2014/main" id="{ED426D72-DCF6-460B-BED3-021EA4BDF89F}"/>
                </a:ext>
              </a:extLst>
            </p:cNvPr>
            <p:cNvSpPr/>
            <p:nvPr/>
          </p:nvSpPr>
          <p:spPr>
            <a:xfrm>
              <a:off x="11064087" y="5990183"/>
              <a:ext cx="534384" cy="2646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5" name="ANTERIOR">
            <a:extLst>
              <a:ext uri="{FF2B5EF4-FFF2-40B4-BE49-F238E27FC236}">
                <a16:creationId xmlns:a16="http://schemas.microsoft.com/office/drawing/2014/main" id="{22B63E56-F4D3-4DA0-ADF5-D45D0AE198D4}"/>
              </a:ext>
            </a:extLst>
          </p:cNvPr>
          <p:cNvGrpSpPr/>
          <p:nvPr/>
        </p:nvGrpSpPr>
        <p:grpSpPr>
          <a:xfrm>
            <a:off x="291358" y="6138770"/>
            <a:ext cx="505327" cy="505327"/>
            <a:chOff x="291358" y="6138770"/>
            <a:chExt cx="505327" cy="505327"/>
          </a:xfrm>
        </p:grpSpPr>
        <p:sp>
          <p:nvSpPr>
            <p:cNvPr id="6" name="Elipse 5">
              <a:hlinkClick r:id="" action="ppaction://hlinkshowjump?jump=previousslide">
                <a:snd r:embed="rId3" name="click.wav"/>
              </a:hlinkClick>
              <a:extLst>
                <a:ext uri="{FF2B5EF4-FFF2-40B4-BE49-F238E27FC236}">
                  <a16:creationId xmlns:a16="http://schemas.microsoft.com/office/drawing/2014/main" id="{FE2D304D-07DB-45EB-B984-D87ED6CE67A4}"/>
                </a:ext>
              </a:extLst>
            </p:cNvPr>
            <p:cNvSpPr/>
            <p:nvPr/>
          </p:nvSpPr>
          <p:spPr>
            <a:xfrm>
              <a:off x="291358" y="6138770"/>
              <a:ext cx="505327" cy="505327"/>
            </a:xfrm>
            <a:prstGeom prst="ellipse">
              <a:avLst/>
            </a:prstGeom>
            <a:solidFill>
              <a:srgbClr val="9E6FAE"/>
            </a:solidFill>
            <a:ln w="38100">
              <a:solidFill>
                <a:srgbClr val="66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Flecha: a la derecha 6">
              <a:hlinkClick r:id="" action="ppaction://hlinkshowjump?jump=previousslide">
                <a:snd r:embed="rId3" name="click.wav"/>
              </a:hlinkClick>
              <a:extLst>
                <a:ext uri="{FF2B5EF4-FFF2-40B4-BE49-F238E27FC236}">
                  <a16:creationId xmlns:a16="http://schemas.microsoft.com/office/drawing/2014/main" id="{BE06AE65-9D11-4809-992C-FE14FBFD6711}"/>
                </a:ext>
              </a:extLst>
            </p:cNvPr>
            <p:cNvSpPr/>
            <p:nvPr/>
          </p:nvSpPr>
          <p:spPr>
            <a:xfrm rot="10800000">
              <a:off x="392895" y="6316577"/>
              <a:ext cx="302252" cy="149714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8" name="LOGOTIPO">
            <a:extLst>
              <a:ext uri="{FF2B5EF4-FFF2-40B4-BE49-F238E27FC236}">
                <a16:creationId xmlns:a16="http://schemas.microsoft.com/office/drawing/2014/main" id="{956A7BB3-1301-4917-82CF-29B6B6860D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64429" y="0"/>
            <a:ext cx="910478" cy="1120588"/>
          </a:xfrm>
          <a:prstGeom prst="rect">
            <a:avLst/>
          </a:prstGeom>
        </p:spPr>
      </p:pic>
      <p:sp>
        <p:nvSpPr>
          <p:cNvPr id="10" name="REC_1">
            <a:extLst>
              <a:ext uri="{FF2B5EF4-FFF2-40B4-BE49-F238E27FC236}">
                <a16:creationId xmlns:a16="http://schemas.microsoft.com/office/drawing/2014/main" id="{410AC58B-6C51-47C7-A943-F595F7CE6964}"/>
              </a:ext>
            </a:extLst>
          </p:cNvPr>
          <p:cNvSpPr/>
          <p:nvPr/>
        </p:nvSpPr>
        <p:spPr>
          <a:xfrm>
            <a:off x="392895" y="575803"/>
            <a:ext cx="4215681" cy="4379976"/>
          </a:xfrm>
          <a:prstGeom prst="roundRect">
            <a:avLst/>
          </a:prstGeom>
          <a:noFill/>
          <a:ln w="57150">
            <a:solidFill>
              <a:srgbClr val="9E6F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" name="REC_2">
            <a:extLst>
              <a:ext uri="{FF2B5EF4-FFF2-40B4-BE49-F238E27FC236}">
                <a16:creationId xmlns:a16="http://schemas.microsoft.com/office/drawing/2014/main" id="{ACA1B44F-8857-4CE5-9FC5-6241ED08E724}"/>
              </a:ext>
            </a:extLst>
          </p:cNvPr>
          <p:cNvSpPr/>
          <p:nvPr/>
        </p:nvSpPr>
        <p:spPr>
          <a:xfrm>
            <a:off x="6496348" y="575803"/>
            <a:ext cx="4215681" cy="4379976"/>
          </a:xfrm>
          <a:prstGeom prst="roundRect">
            <a:avLst/>
          </a:prstGeom>
          <a:noFill/>
          <a:ln w="57150">
            <a:solidFill>
              <a:srgbClr val="9E6F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" name="RESULTADO">
            <a:extLst>
              <a:ext uri="{FF2B5EF4-FFF2-40B4-BE49-F238E27FC236}">
                <a16:creationId xmlns:a16="http://schemas.microsoft.com/office/drawing/2014/main" id="{4E0A5427-51A2-4EF1-82BE-6EEC626ACEF0}"/>
              </a:ext>
            </a:extLst>
          </p:cNvPr>
          <p:cNvSpPr/>
          <p:nvPr/>
        </p:nvSpPr>
        <p:spPr>
          <a:xfrm>
            <a:off x="4688171" y="1965534"/>
            <a:ext cx="1728581" cy="1600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4" name="MAYOR_QUE">
            <a:extLst>
              <a:ext uri="{FF2B5EF4-FFF2-40B4-BE49-F238E27FC236}">
                <a16:creationId xmlns:a16="http://schemas.microsoft.com/office/drawing/2014/main" id="{1FA1F85A-626E-44D2-8B8C-40A64D4A60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049938" y="5451536"/>
            <a:ext cx="1518628" cy="1101931"/>
          </a:xfrm>
          <a:prstGeom prst="rect">
            <a:avLst/>
          </a:prstGeom>
        </p:spPr>
      </p:pic>
      <p:pic>
        <p:nvPicPr>
          <p:cNvPr id="16" name="MENOR_QUE">
            <a:extLst>
              <a:ext uri="{FF2B5EF4-FFF2-40B4-BE49-F238E27FC236}">
                <a16:creationId xmlns:a16="http://schemas.microsoft.com/office/drawing/2014/main" id="{88E0EF09-5451-42C4-8F30-C68B1768437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752362" y="5451536"/>
            <a:ext cx="1518628" cy="1101931"/>
          </a:xfrm>
          <a:prstGeom prst="rect">
            <a:avLst/>
          </a:prstGeom>
        </p:spPr>
      </p:pic>
      <p:pic>
        <p:nvPicPr>
          <p:cNvPr id="18" name="IGUAL_QUE">
            <a:extLst>
              <a:ext uri="{FF2B5EF4-FFF2-40B4-BE49-F238E27FC236}">
                <a16:creationId xmlns:a16="http://schemas.microsoft.com/office/drawing/2014/main" id="{46301A06-E6FD-45B5-B174-8390C0DDB08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576676" y="5454165"/>
            <a:ext cx="1643452" cy="1012126"/>
          </a:xfrm>
          <a:prstGeom prst="rect">
            <a:avLst/>
          </a:prstGeom>
        </p:spPr>
      </p:pic>
      <p:pic>
        <p:nvPicPr>
          <p:cNvPr id="13" name="Imagen 12" descr="Un dibujo de una caricatura&#10;&#10;Descripción generada automáticamente con confianza baja">
            <a:extLst>
              <a:ext uri="{FF2B5EF4-FFF2-40B4-BE49-F238E27FC236}">
                <a16:creationId xmlns:a16="http://schemas.microsoft.com/office/drawing/2014/main" id="{19B23206-08F2-429B-8592-099F307C849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34" y="2102271"/>
            <a:ext cx="3277802" cy="1326729"/>
          </a:xfrm>
          <a:prstGeom prst="rect">
            <a:avLst/>
          </a:prstGeom>
        </p:spPr>
      </p:pic>
      <p:pic>
        <p:nvPicPr>
          <p:cNvPr id="17" name="Imagen 16" descr="Un dibujo de una caricatura&#10;&#10;Descripción generada automáticamente con confianza baja">
            <a:extLst>
              <a:ext uri="{FF2B5EF4-FFF2-40B4-BE49-F238E27FC236}">
                <a16:creationId xmlns:a16="http://schemas.microsoft.com/office/drawing/2014/main" id="{CA93A906-4963-4AB1-B165-22D91B858AC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032" y="2102270"/>
            <a:ext cx="3277802" cy="1326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082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0.00371 L -0.23203 -0.4615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89" y="-2326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IGUIENTE">
            <a:extLst>
              <a:ext uri="{FF2B5EF4-FFF2-40B4-BE49-F238E27FC236}">
                <a16:creationId xmlns:a16="http://schemas.microsoft.com/office/drawing/2014/main" id="{0817311D-8EB9-4667-B97F-8A534FB4605E}"/>
              </a:ext>
            </a:extLst>
          </p:cNvPr>
          <p:cNvGrpSpPr/>
          <p:nvPr/>
        </p:nvGrpSpPr>
        <p:grpSpPr>
          <a:xfrm>
            <a:off x="11269579" y="6063913"/>
            <a:ext cx="505327" cy="505327"/>
            <a:chOff x="10884568" y="5675819"/>
            <a:chExt cx="893422" cy="893422"/>
          </a:xfrm>
        </p:grpSpPr>
        <p:sp>
          <p:nvSpPr>
            <p:cNvPr id="3" name="Elipse 2">
              <a:hlinkClick r:id="" action="ppaction://hlinkshowjump?jump=nextslide">
                <a:snd r:embed="rId3" name="click.wav"/>
              </a:hlinkClick>
              <a:extLst>
                <a:ext uri="{FF2B5EF4-FFF2-40B4-BE49-F238E27FC236}">
                  <a16:creationId xmlns:a16="http://schemas.microsoft.com/office/drawing/2014/main" id="{88C14EAA-7B75-46AC-A32F-88E654FBCE19}"/>
                </a:ext>
              </a:extLst>
            </p:cNvPr>
            <p:cNvSpPr/>
            <p:nvPr/>
          </p:nvSpPr>
          <p:spPr>
            <a:xfrm>
              <a:off x="10884568" y="5675819"/>
              <a:ext cx="893422" cy="893422"/>
            </a:xfrm>
            <a:prstGeom prst="ellipse">
              <a:avLst/>
            </a:prstGeom>
            <a:solidFill>
              <a:srgbClr val="9E6FAE"/>
            </a:solidFill>
            <a:ln w="38100">
              <a:solidFill>
                <a:srgbClr val="66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" name="Flecha: a la derecha 3">
              <a:hlinkClick r:id="" action="ppaction://hlinkshowjump?jump=nextslide">
                <a:snd r:embed="rId3" name="click.wav"/>
              </a:hlinkClick>
              <a:extLst>
                <a:ext uri="{FF2B5EF4-FFF2-40B4-BE49-F238E27FC236}">
                  <a16:creationId xmlns:a16="http://schemas.microsoft.com/office/drawing/2014/main" id="{ED426D72-DCF6-460B-BED3-021EA4BDF89F}"/>
                </a:ext>
              </a:extLst>
            </p:cNvPr>
            <p:cNvSpPr/>
            <p:nvPr/>
          </p:nvSpPr>
          <p:spPr>
            <a:xfrm>
              <a:off x="11064087" y="5990183"/>
              <a:ext cx="534384" cy="2646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5" name="ANTERIOR">
            <a:extLst>
              <a:ext uri="{FF2B5EF4-FFF2-40B4-BE49-F238E27FC236}">
                <a16:creationId xmlns:a16="http://schemas.microsoft.com/office/drawing/2014/main" id="{22B63E56-F4D3-4DA0-ADF5-D45D0AE198D4}"/>
              </a:ext>
            </a:extLst>
          </p:cNvPr>
          <p:cNvGrpSpPr/>
          <p:nvPr/>
        </p:nvGrpSpPr>
        <p:grpSpPr>
          <a:xfrm>
            <a:off x="291358" y="6138770"/>
            <a:ext cx="505327" cy="505327"/>
            <a:chOff x="291358" y="6138770"/>
            <a:chExt cx="505327" cy="505327"/>
          </a:xfrm>
        </p:grpSpPr>
        <p:sp>
          <p:nvSpPr>
            <p:cNvPr id="6" name="Elipse 5">
              <a:hlinkClick r:id="" action="ppaction://hlinkshowjump?jump=previousslide">
                <a:snd r:embed="rId3" name="click.wav"/>
              </a:hlinkClick>
              <a:extLst>
                <a:ext uri="{FF2B5EF4-FFF2-40B4-BE49-F238E27FC236}">
                  <a16:creationId xmlns:a16="http://schemas.microsoft.com/office/drawing/2014/main" id="{FE2D304D-07DB-45EB-B984-D87ED6CE67A4}"/>
                </a:ext>
              </a:extLst>
            </p:cNvPr>
            <p:cNvSpPr/>
            <p:nvPr/>
          </p:nvSpPr>
          <p:spPr>
            <a:xfrm>
              <a:off x="291358" y="6138770"/>
              <a:ext cx="505327" cy="505327"/>
            </a:xfrm>
            <a:prstGeom prst="ellipse">
              <a:avLst/>
            </a:prstGeom>
            <a:solidFill>
              <a:srgbClr val="9E6FAE"/>
            </a:solidFill>
            <a:ln w="38100">
              <a:solidFill>
                <a:srgbClr val="66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Flecha: a la derecha 6">
              <a:hlinkClick r:id="" action="ppaction://hlinkshowjump?jump=previousslide">
                <a:snd r:embed="rId3" name="click.wav"/>
              </a:hlinkClick>
              <a:extLst>
                <a:ext uri="{FF2B5EF4-FFF2-40B4-BE49-F238E27FC236}">
                  <a16:creationId xmlns:a16="http://schemas.microsoft.com/office/drawing/2014/main" id="{BE06AE65-9D11-4809-992C-FE14FBFD6711}"/>
                </a:ext>
              </a:extLst>
            </p:cNvPr>
            <p:cNvSpPr/>
            <p:nvPr/>
          </p:nvSpPr>
          <p:spPr>
            <a:xfrm rot="10800000">
              <a:off x="392895" y="6316577"/>
              <a:ext cx="302252" cy="149714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8" name="LOGOTIPO">
            <a:extLst>
              <a:ext uri="{FF2B5EF4-FFF2-40B4-BE49-F238E27FC236}">
                <a16:creationId xmlns:a16="http://schemas.microsoft.com/office/drawing/2014/main" id="{956A7BB3-1301-4917-82CF-29B6B6860D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64429" y="0"/>
            <a:ext cx="910478" cy="1120588"/>
          </a:xfrm>
          <a:prstGeom prst="rect">
            <a:avLst/>
          </a:prstGeom>
        </p:spPr>
      </p:pic>
      <p:sp>
        <p:nvSpPr>
          <p:cNvPr id="10" name="REC_1">
            <a:extLst>
              <a:ext uri="{FF2B5EF4-FFF2-40B4-BE49-F238E27FC236}">
                <a16:creationId xmlns:a16="http://schemas.microsoft.com/office/drawing/2014/main" id="{410AC58B-6C51-47C7-A943-F595F7CE6964}"/>
              </a:ext>
            </a:extLst>
          </p:cNvPr>
          <p:cNvSpPr/>
          <p:nvPr/>
        </p:nvSpPr>
        <p:spPr>
          <a:xfrm>
            <a:off x="392895" y="575803"/>
            <a:ext cx="4215681" cy="4379976"/>
          </a:xfrm>
          <a:prstGeom prst="roundRect">
            <a:avLst/>
          </a:prstGeom>
          <a:noFill/>
          <a:ln w="57150">
            <a:solidFill>
              <a:srgbClr val="9E6F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" name="REC_2">
            <a:extLst>
              <a:ext uri="{FF2B5EF4-FFF2-40B4-BE49-F238E27FC236}">
                <a16:creationId xmlns:a16="http://schemas.microsoft.com/office/drawing/2014/main" id="{ACA1B44F-8857-4CE5-9FC5-6241ED08E724}"/>
              </a:ext>
            </a:extLst>
          </p:cNvPr>
          <p:cNvSpPr/>
          <p:nvPr/>
        </p:nvSpPr>
        <p:spPr>
          <a:xfrm>
            <a:off x="6496348" y="575803"/>
            <a:ext cx="4215681" cy="4379976"/>
          </a:xfrm>
          <a:prstGeom prst="roundRect">
            <a:avLst/>
          </a:prstGeom>
          <a:noFill/>
          <a:ln w="57150">
            <a:solidFill>
              <a:srgbClr val="9E6F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" name="RESULTADO">
            <a:extLst>
              <a:ext uri="{FF2B5EF4-FFF2-40B4-BE49-F238E27FC236}">
                <a16:creationId xmlns:a16="http://schemas.microsoft.com/office/drawing/2014/main" id="{4E0A5427-51A2-4EF1-82BE-6EEC626ACEF0}"/>
              </a:ext>
            </a:extLst>
          </p:cNvPr>
          <p:cNvSpPr/>
          <p:nvPr/>
        </p:nvSpPr>
        <p:spPr>
          <a:xfrm>
            <a:off x="4706593" y="1965691"/>
            <a:ext cx="1704466" cy="1600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4" name="MAYOR_QUE">
            <a:extLst>
              <a:ext uri="{FF2B5EF4-FFF2-40B4-BE49-F238E27FC236}">
                <a16:creationId xmlns:a16="http://schemas.microsoft.com/office/drawing/2014/main" id="{1FA1F85A-626E-44D2-8B8C-40A64D4A60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049938" y="5451536"/>
            <a:ext cx="1518628" cy="1101931"/>
          </a:xfrm>
          <a:prstGeom prst="rect">
            <a:avLst/>
          </a:prstGeom>
        </p:spPr>
      </p:pic>
      <p:pic>
        <p:nvPicPr>
          <p:cNvPr id="16" name="MENOR_QUE">
            <a:extLst>
              <a:ext uri="{FF2B5EF4-FFF2-40B4-BE49-F238E27FC236}">
                <a16:creationId xmlns:a16="http://schemas.microsoft.com/office/drawing/2014/main" id="{88E0EF09-5451-42C4-8F30-C68B1768437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752362" y="5451536"/>
            <a:ext cx="1518628" cy="1101931"/>
          </a:xfrm>
          <a:prstGeom prst="rect">
            <a:avLst/>
          </a:prstGeom>
        </p:spPr>
      </p:pic>
      <p:pic>
        <p:nvPicPr>
          <p:cNvPr id="18" name="IGUAL_QUE">
            <a:extLst>
              <a:ext uri="{FF2B5EF4-FFF2-40B4-BE49-F238E27FC236}">
                <a16:creationId xmlns:a16="http://schemas.microsoft.com/office/drawing/2014/main" id="{46301A06-E6FD-45B5-B174-8390C0DDB08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576676" y="5454165"/>
            <a:ext cx="1643452" cy="1012126"/>
          </a:xfrm>
          <a:prstGeom prst="rect">
            <a:avLst/>
          </a:prstGeom>
        </p:spPr>
      </p:pic>
      <p:grpSp>
        <p:nvGrpSpPr>
          <p:cNvPr id="25" name="Grupo 24">
            <a:extLst>
              <a:ext uri="{FF2B5EF4-FFF2-40B4-BE49-F238E27FC236}">
                <a16:creationId xmlns:a16="http://schemas.microsoft.com/office/drawing/2014/main" id="{30698002-1F94-4F5C-B599-686E58C79ABD}"/>
              </a:ext>
            </a:extLst>
          </p:cNvPr>
          <p:cNvGrpSpPr/>
          <p:nvPr/>
        </p:nvGrpSpPr>
        <p:grpSpPr>
          <a:xfrm>
            <a:off x="607855" y="983593"/>
            <a:ext cx="3747059" cy="3792857"/>
            <a:chOff x="607855" y="983593"/>
            <a:chExt cx="3747059" cy="3792857"/>
          </a:xfrm>
        </p:grpSpPr>
        <p:pic>
          <p:nvPicPr>
            <p:cNvPr id="13" name="Imagen 12" descr="Diagrama&#10;&#10;Descripción generada automáticamente">
              <a:extLst>
                <a:ext uri="{FF2B5EF4-FFF2-40B4-BE49-F238E27FC236}">
                  <a16:creationId xmlns:a16="http://schemas.microsoft.com/office/drawing/2014/main" id="{887EDF27-D4A8-4513-94C0-3B92577C84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855" y="983593"/>
              <a:ext cx="1333714" cy="1204510"/>
            </a:xfrm>
            <a:prstGeom prst="rect">
              <a:avLst/>
            </a:prstGeom>
          </p:spPr>
        </p:pic>
        <p:pic>
          <p:nvPicPr>
            <p:cNvPr id="17" name="Imagen 16" descr="Diagrama&#10;&#10;Descripción generada automáticamente">
              <a:extLst>
                <a:ext uri="{FF2B5EF4-FFF2-40B4-BE49-F238E27FC236}">
                  <a16:creationId xmlns:a16="http://schemas.microsoft.com/office/drawing/2014/main" id="{DD83B739-2CD1-4B78-8DD8-85B803D3674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0997" y="1079073"/>
              <a:ext cx="1333714" cy="1204510"/>
            </a:xfrm>
            <a:prstGeom prst="rect">
              <a:avLst/>
            </a:prstGeom>
          </p:spPr>
        </p:pic>
        <p:pic>
          <p:nvPicPr>
            <p:cNvPr id="19" name="Imagen 18" descr="Diagrama&#10;&#10;Descripción generada automáticamente">
              <a:extLst>
                <a:ext uri="{FF2B5EF4-FFF2-40B4-BE49-F238E27FC236}">
                  <a16:creationId xmlns:a16="http://schemas.microsoft.com/office/drawing/2014/main" id="{6253C7B8-4851-4BF1-90B6-23C1397BF5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685" y="3565891"/>
              <a:ext cx="1333714" cy="1204510"/>
            </a:xfrm>
            <a:prstGeom prst="rect">
              <a:avLst/>
            </a:prstGeom>
          </p:spPr>
        </p:pic>
        <p:pic>
          <p:nvPicPr>
            <p:cNvPr id="20" name="Imagen 19" descr="Diagrama&#10;&#10;Descripción generada automáticamente">
              <a:extLst>
                <a:ext uri="{FF2B5EF4-FFF2-40B4-BE49-F238E27FC236}">
                  <a16:creationId xmlns:a16="http://schemas.microsoft.com/office/drawing/2014/main" id="{C4FF0E45-AAD7-49BE-88FD-1C147D878B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1200" y="3571940"/>
              <a:ext cx="1333714" cy="1204510"/>
            </a:xfrm>
            <a:prstGeom prst="rect">
              <a:avLst/>
            </a:prstGeom>
          </p:spPr>
        </p:pic>
        <p:pic>
          <p:nvPicPr>
            <p:cNvPr id="21" name="Imagen 20" descr="Diagrama&#10;&#10;Descripción generada automáticamente">
              <a:extLst>
                <a:ext uri="{FF2B5EF4-FFF2-40B4-BE49-F238E27FC236}">
                  <a16:creationId xmlns:a16="http://schemas.microsoft.com/office/drawing/2014/main" id="{9B1755B5-8C38-4EDB-901A-560E9B5110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0437" y="2379062"/>
              <a:ext cx="1333714" cy="1204510"/>
            </a:xfrm>
            <a:prstGeom prst="rect">
              <a:avLst/>
            </a:prstGeom>
          </p:spPr>
        </p:pic>
      </p:grpSp>
      <p:grpSp>
        <p:nvGrpSpPr>
          <p:cNvPr id="30" name="Grupo 29">
            <a:extLst>
              <a:ext uri="{FF2B5EF4-FFF2-40B4-BE49-F238E27FC236}">
                <a16:creationId xmlns:a16="http://schemas.microsoft.com/office/drawing/2014/main" id="{48044129-3798-4F45-BF92-E04892D7770E}"/>
              </a:ext>
            </a:extLst>
          </p:cNvPr>
          <p:cNvGrpSpPr/>
          <p:nvPr/>
        </p:nvGrpSpPr>
        <p:grpSpPr>
          <a:xfrm>
            <a:off x="6682813" y="983593"/>
            <a:ext cx="3943927" cy="3840172"/>
            <a:chOff x="6682813" y="983593"/>
            <a:chExt cx="3943927" cy="3840172"/>
          </a:xfrm>
        </p:grpSpPr>
        <p:pic>
          <p:nvPicPr>
            <p:cNvPr id="22" name="Imagen 21" descr="Diagrama&#10;&#10;Descripción generada automáticamente">
              <a:extLst>
                <a:ext uri="{FF2B5EF4-FFF2-40B4-BE49-F238E27FC236}">
                  <a16:creationId xmlns:a16="http://schemas.microsoft.com/office/drawing/2014/main" id="{C946CCF9-B3F2-416F-9320-D6F659949E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682813" y="983593"/>
              <a:ext cx="1333714" cy="1204510"/>
            </a:xfrm>
            <a:prstGeom prst="rect">
              <a:avLst/>
            </a:prstGeom>
          </p:spPr>
        </p:pic>
        <p:pic>
          <p:nvPicPr>
            <p:cNvPr id="23" name="Imagen 22" descr="Diagrama&#10;&#10;Descripción generada automáticamente">
              <a:extLst>
                <a:ext uri="{FF2B5EF4-FFF2-40B4-BE49-F238E27FC236}">
                  <a16:creationId xmlns:a16="http://schemas.microsoft.com/office/drawing/2014/main" id="{E470647F-CFE2-4F17-B3B0-FD01A07973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4544" y="1314103"/>
              <a:ext cx="1333714" cy="1204510"/>
            </a:xfrm>
            <a:prstGeom prst="rect">
              <a:avLst/>
            </a:prstGeom>
          </p:spPr>
        </p:pic>
        <p:pic>
          <p:nvPicPr>
            <p:cNvPr id="24" name="Imagen 23" descr="Diagrama&#10;&#10;Descripción generada automáticamente">
              <a:extLst>
                <a:ext uri="{FF2B5EF4-FFF2-40B4-BE49-F238E27FC236}">
                  <a16:creationId xmlns:a16="http://schemas.microsoft.com/office/drawing/2014/main" id="{945D3AA6-C36D-4DBF-8394-37C6A87A4B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3026" y="1002933"/>
              <a:ext cx="1333714" cy="1204510"/>
            </a:xfrm>
            <a:prstGeom prst="rect">
              <a:avLst/>
            </a:prstGeom>
          </p:spPr>
        </p:pic>
        <p:pic>
          <p:nvPicPr>
            <p:cNvPr id="27" name="Imagen 26" descr="Diagrama&#10;&#10;Descripción generada automáticamente">
              <a:extLst>
                <a:ext uri="{FF2B5EF4-FFF2-40B4-BE49-F238E27FC236}">
                  <a16:creationId xmlns:a16="http://schemas.microsoft.com/office/drawing/2014/main" id="{0430558A-9993-48D3-AE8F-09F10AC4C7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2239" y="2409299"/>
              <a:ext cx="1333714" cy="1204510"/>
            </a:xfrm>
            <a:prstGeom prst="rect">
              <a:avLst/>
            </a:prstGeom>
          </p:spPr>
        </p:pic>
        <p:pic>
          <p:nvPicPr>
            <p:cNvPr id="28" name="Imagen 27" descr="Diagrama&#10;&#10;Descripción generada automáticamente">
              <a:extLst>
                <a:ext uri="{FF2B5EF4-FFF2-40B4-BE49-F238E27FC236}">
                  <a16:creationId xmlns:a16="http://schemas.microsoft.com/office/drawing/2014/main" id="{F61A8017-C984-4998-B9A2-374708843F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857601" y="2466679"/>
              <a:ext cx="1333714" cy="1204510"/>
            </a:xfrm>
            <a:prstGeom prst="rect">
              <a:avLst/>
            </a:prstGeom>
          </p:spPr>
        </p:pic>
        <p:pic>
          <p:nvPicPr>
            <p:cNvPr id="29" name="Imagen 28" descr="Diagrama&#10;&#10;Descripción generada automáticamente">
              <a:extLst>
                <a:ext uri="{FF2B5EF4-FFF2-40B4-BE49-F238E27FC236}">
                  <a16:creationId xmlns:a16="http://schemas.microsoft.com/office/drawing/2014/main" id="{E9852939-202B-4C78-8027-EC89CB7A6D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4544" y="3619255"/>
              <a:ext cx="1333714" cy="12045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82637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L 0.00456 -0.475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-2377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IGUIENTE">
            <a:extLst>
              <a:ext uri="{FF2B5EF4-FFF2-40B4-BE49-F238E27FC236}">
                <a16:creationId xmlns:a16="http://schemas.microsoft.com/office/drawing/2014/main" id="{0817311D-8EB9-4667-B97F-8A534FB4605E}"/>
              </a:ext>
            </a:extLst>
          </p:cNvPr>
          <p:cNvGrpSpPr/>
          <p:nvPr/>
        </p:nvGrpSpPr>
        <p:grpSpPr>
          <a:xfrm>
            <a:off x="11269579" y="6063913"/>
            <a:ext cx="505327" cy="505327"/>
            <a:chOff x="10884568" y="5675819"/>
            <a:chExt cx="893422" cy="893422"/>
          </a:xfrm>
        </p:grpSpPr>
        <p:sp>
          <p:nvSpPr>
            <p:cNvPr id="3" name="Elipse 2">
              <a:hlinkClick r:id="" action="ppaction://hlinkshowjump?jump=nextslide">
                <a:snd r:embed="rId3" name="click.wav"/>
              </a:hlinkClick>
              <a:extLst>
                <a:ext uri="{FF2B5EF4-FFF2-40B4-BE49-F238E27FC236}">
                  <a16:creationId xmlns:a16="http://schemas.microsoft.com/office/drawing/2014/main" id="{88C14EAA-7B75-46AC-A32F-88E654FBCE19}"/>
                </a:ext>
              </a:extLst>
            </p:cNvPr>
            <p:cNvSpPr/>
            <p:nvPr/>
          </p:nvSpPr>
          <p:spPr>
            <a:xfrm>
              <a:off x="10884568" y="5675819"/>
              <a:ext cx="893422" cy="893422"/>
            </a:xfrm>
            <a:prstGeom prst="ellipse">
              <a:avLst/>
            </a:prstGeom>
            <a:solidFill>
              <a:srgbClr val="9E6FAE"/>
            </a:solidFill>
            <a:ln w="38100">
              <a:solidFill>
                <a:srgbClr val="66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" name="Flecha: a la derecha 3">
              <a:hlinkClick r:id="" action="ppaction://hlinkshowjump?jump=nextslide">
                <a:snd r:embed="rId3" name="click.wav"/>
              </a:hlinkClick>
              <a:extLst>
                <a:ext uri="{FF2B5EF4-FFF2-40B4-BE49-F238E27FC236}">
                  <a16:creationId xmlns:a16="http://schemas.microsoft.com/office/drawing/2014/main" id="{ED426D72-DCF6-460B-BED3-021EA4BDF89F}"/>
                </a:ext>
              </a:extLst>
            </p:cNvPr>
            <p:cNvSpPr/>
            <p:nvPr/>
          </p:nvSpPr>
          <p:spPr>
            <a:xfrm>
              <a:off x="11064087" y="5990183"/>
              <a:ext cx="534384" cy="2646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5" name="ANTERIOR">
            <a:extLst>
              <a:ext uri="{FF2B5EF4-FFF2-40B4-BE49-F238E27FC236}">
                <a16:creationId xmlns:a16="http://schemas.microsoft.com/office/drawing/2014/main" id="{22B63E56-F4D3-4DA0-ADF5-D45D0AE198D4}"/>
              </a:ext>
            </a:extLst>
          </p:cNvPr>
          <p:cNvGrpSpPr/>
          <p:nvPr/>
        </p:nvGrpSpPr>
        <p:grpSpPr>
          <a:xfrm>
            <a:off x="291358" y="6138770"/>
            <a:ext cx="505327" cy="505327"/>
            <a:chOff x="291358" y="6138770"/>
            <a:chExt cx="505327" cy="505327"/>
          </a:xfrm>
        </p:grpSpPr>
        <p:sp>
          <p:nvSpPr>
            <p:cNvPr id="6" name="Elipse 5">
              <a:hlinkClick r:id="" action="ppaction://hlinkshowjump?jump=previousslide">
                <a:snd r:embed="rId3" name="click.wav"/>
              </a:hlinkClick>
              <a:extLst>
                <a:ext uri="{FF2B5EF4-FFF2-40B4-BE49-F238E27FC236}">
                  <a16:creationId xmlns:a16="http://schemas.microsoft.com/office/drawing/2014/main" id="{FE2D304D-07DB-45EB-B984-D87ED6CE67A4}"/>
                </a:ext>
              </a:extLst>
            </p:cNvPr>
            <p:cNvSpPr/>
            <p:nvPr/>
          </p:nvSpPr>
          <p:spPr>
            <a:xfrm>
              <a:off x="291358" y="6138770"/>
              <a:ext cx="505327" cy="505327"/>
            </a:xfrm>
            <a:prstGeom prst="ellipse">
              <a:avLst/>
            </a:prstGeom>
            <a:solidFill>
              <a:srgbClr val="9E6FAE"/>
            </a:solidFill>
            <a:ln w="38100">
              <a:solidFill>
                <a:srgbClr val="66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Flecha: a la derecha 6">
              <a:hlinkClick r:id="" action="ppaction://hlinkshowjump?jump=previousslide">
                <a:snd r:embed="rId3" name="click.wav"/>
              </a:hlinkClick>
              <a:extLst>
                <a:ext uri="{FF2B5EF4-FFF2-40B4-BE49-F238E27FC236}">
                  <a16:creationId xmlns:a16="http://schemas.microsoft.com/office/drawing/2014/main" id="{BE06AE65-9D11-4809-992C-FE14FBFD6711}"/>
                </a:ext>
              </a:extLst>
            </p:cNvPr>
            <p:cNvSpPr/>
            <p:nvPr/>
          </p:nvSpPr>
          <p:spPr>
            <a:xfrm rot="10800000">
              <a:off x="392895" y="6316577"/>
              <a:ext cx="302252" cy="149714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8" name="LOGOTIPO">
            <a:extLst>
              <a:ext uri="{FF2B5EF4-FFF2-40B4-BE49-F238E27FC236}">
                <a16:creationId xmlns:a16="http://schemas.microsoft.com/office/drawing/2014/main" id="{956A7BB3-1301-4917-82CF-29B6B6860D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64429" y="0"/>
            <a:ext cx="910478" cy="1120588"/>
          </a:xfrm>
          <a:prstGeom prst="rect">
            <a:avLst/>
          </a:prstGeom>
        </p:spPr>
      </p:pic>
      <p:sp>
        <p:nvSpPr>
          <p:cNvPr id="10" name="REC_1">
            <a:extLst>
              <a:ext uri="{FF2B5EF4-FFF2-40B4-BE49-F238E27FC236}">
                <a16:creationId xmlns:a16="http://schemas.microsoft.com/office/drawing/2014/main" id="{410AC58B-6C51-47C7-A943-F595F7CE6964}"/>
              </a:ext>
            </a:extLst>
          </p:cNvPr>
          <p:cNvSpPr/>
          <p:nvPr/>
        </p:nvSpPr>
        <p:spPr>
          <a:xfrm>
            <a:off x="284860" y="575803"/>
            <a:ext cx="4215681" cy="4379976"/>
          </a:xfrm>
          <a:prstGeom prst="roundRect">
            <a:avLst/>
          </a:prstGeom>
          <a:noFill/>
          <a:ln w="57150">
            <a:solidFill>
              <a:srgbClr val="9E6F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" name="REC_2">
            <a:extLst>
              <a:ext uri="{FF2B5EF4-FFF2-40B4-BE49-F238E27FC236}">
                <a16:creationId xmlns:a16="http://schemas.microsoft.com/office/drawing/2014/main" id="{ACA1B44F-8857-4CE5-9FC5-6241ED08E724}"/>
              </a:ext>
            </a:extLst>
          </p:cNvPr>
          <p:cNvSpPr/>
          <p:nvPr/>
        </p:nvSpPr>
        <p:spPr>
          <a:xfrm>
            <a:off x="6496348" y="575803"/>
            <a:ext cx="4215681" cy="4379976"/>
          </a:xfrm>
          <a:prstGeom prst="roundRect">
            <a:avLst/>
          </a:prstGeom>
          <a:noFill/>
          <a:ln w="57150">
            <a:solidFill>
              <a:srgbClr val="9E6F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" name="RESULTADO">
            <a:extLst>
              <a:ext uri="{FF2B5EF4-FFF2-40B4-BE49-F238E27FC236}">
                <a16:creationId xmlns:a16="http://schemas.microsoft.com/office/drawing/2014/main" id="{4E0A5427-51A2-4EF1-82BE-6EEC626ACEF0}"/>
              </a:ext>
            </a:extLst>
          </p:cNvPr>
          <p:cNvSpPr/>
          <p:nvPr/>
        </p:nvSpPr>
        <p:spPr>
          <a:xfrm>
            <a:off x="4582509" y="1965691"/>
            <a:ext cx="1839311" cy="1600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4" name="MAYOR_QUE">
            <a:extLst>
              <a:ext uri="{FF2B5EF4-FFF2-40B4-BE49-F238E27FC236}">
                <a16:creationId xmlns:a16="http://schemas.microsoft.com/office/drawing/2014/main" id="{1FA1F85A-626E-44D2-8B8C-40A64D4A60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049938" y="5451536"/>
            <a:ext cx="1518628" cy="1101931"/>
          </a:xfrm>
          <a:prstGeom prst="rect">
            <a:avLst/>
          </a:prstGeom>
        </p:spPr>
      </p:pic>
      <p:pic>
        <p:nvPicPr>
          <p:cNvPr id="16" name="MENOR_QUE">
            <a:extLst>
              <a:ext uri="{FF2B5EF4-FFF2-40B4-BE49-F238E27FC236}">
                <a16:creationId xmlns:a16="http://schemas.microsoft.com/office/drawing/2014/main" id="{88E0EF09-5451-42C4-8F30-C68B1768437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752362" y="5451536"/>
            <a:ext cx="1518628" cy="1101931"/>
          </a:xfrm>
          <a:prstGeom prst="rect">
            <a:avLst/>
          </a:prstGeom>
        </p:spPr>
      </p:pic>
      <p:pic>
        <p:nvPicPr>
          <p:cNvPr id="18" name="IGUAL_QUE">
            <a:extLst>
              <a:ext uri="{FF2B5EF4-FFF2-40B4-BE49-F238E27FC236}">
                <a16:creationId xmlns:a16="http://schemas.microsoft.com/office/drawing/2014/main" id="{46301A06-E6FD-45B5-B174-8390C0DDB08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576676" y="5454165"/>
            <a:ext cx="1643452" cy="1012126"/>
          </a:xfrm>
          <a:prstGeom prst="rect">
            <a:avLst/>
          </a:prstGeom>
        </p:spPr>
      </p:pic>
      <p:pic>
        <p:nvPicPr>
          <p:cNvPr id="13" name="Imagen 12" descr="Un dibujo de un coche&#10;&#10;Descripción generada automáticamente con confianza media">
            <a:extLst>
              <a:ext uri="{FF2B5EF4-FFF2-40B4-BE49-F238E27FC236}">
                <a16:creationId xmlns:a16="http://schemas.microsoft.com/office/drawing/2014/main" id="{8554EA80-3878-4604-AC3F-BF1A6BF7462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83" y="1931532"/>
            <a:ext cx="3337034" cy="1668517"/>
          </a:xfrm>
          <a:prstGeom prst="rect">
            <a:avLst/>
          </a:prstGeom>
        </p:spPr>
      </p:pic>
      <p:pic>
        <p:nvPicPr>
          <p:cNvPr id="17" name="Imagen 16" descr="Un dibujo de un coche&#10;&#10;Descripción generada automáticamente con confianza media">
            <a:extLst>
              <a:ext uri="{FF2B5EF4-FFF2-40B4-BE49-F238E27FC236}">
                <a16:creationId xmlns:a16="http://schemas.microsoft.com/office/drawing/2014/main" id="{F60A043F-EF83-4DE7-89C7-D9C3DFF75B2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671" y="2746083"/>
            <a:ext cx="3337034" cy="1668517"/>
          </a:xfrm>
          <a:prstGeom prst="rect">
            <a:avLst/>
          </a:prstGeom>
        </p:spPr>
      </p:pic>
      <p:pic>
        <p:nvPicPr>
          <p:cNvPr id="19" name="Imagen 18" descr="Un dibujo de un coche&#10;&#10;Descripción generada automáticamente con confianza media">
            <a:extLst>
              <a:ext uri="{FF2B5EF4-FFF2-40B4-BE49-F238E27FC236}">
                <a16:creationId xmlns:a16="http://schemas.microsoft.com/office/drawing/2014/main" id="{BF6908E9-E71F-427D-9F4A-1713653E362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35671" y="1216828"/>
            <a:ext cx="3337034" cy="1668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07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L 0.00131 -0.4747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-237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IGUIENTE">
            <a:extLst>
              <a:ext uri="{FF2B5EF4-FFF2-40B4-BE49-F238E27FC236}">
                <a16:creationId xmlns:a16="http://schemas.microsoft.com/office/drawing/2014/main" id="{0817311D-8EB9-4667-B97F-8A534FB4605E}"/>
              </a:ext>
            </a:extLst>
          </p:cNvPr>
          <p:cNvGrpSpPr/>
          <p:nvPr/>
        </p:nvGrpSpPr>
        <p:grpSpPr>
          <a:xfrm>
            <a:off x="11269579" y="6063913"/>
            <a:ext cx="505327" cy="505327"/>
            <a:chOff x="10884568" y="5675819"/>
            <a:chExt cx="893422" cy="893422"/>
          </a:xfrm>
        </p:grpSpPr>
        <p:sp>
          <p:nvSpPr>
            <p:cNvPr id="3" name="Elipse 2">
              <a:hlinkClick r:id="" action="ppaction://hlinkshowjump?jump=nextslide">
                <a:snd r:embed="rId3" name="click.wav"/>
              </a:hlinkClick>
              <a:extLst>
                <a:ext uri="{FF2B5EF4-FFF2-40B4-BE49-F238E27FC236}">
                  <a16:creationId xmlns:a16="http://schemas.microsoft.com/office/drawing/2014/main" id="{88C14EAA-7B75-46AC-A32F-88E654FBCE19}"/>
                </a:ext>
              </a:extLst>
            </p:cNvPr>
            <p:cNvSpPr/>
            <p:nvPr/>
          </p:nvSpPr>
          <p:spPr>
            <a:xfrm>
              <a:off x="10884568" y="5675819"/>
              <a:ext cx="893422" cy="893422"/>
            </a:xfrm>
            <a:prstGeom prst="ellipse">
              <a:avLst/>
            </a:prstGeom>
            <a:solidFill>
              <a:srgbClr val="9E6FAE"/>
            </a:solidFill>
            <a:ln w="38100">
              <a:solidFill>
                <a:srgbClr val="66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" name="Flecha: a la derecha 3">
              <a:hlinkClick r:id="" action="ppaction://hlinkshowjump?jump=nextslide">
                <a:snd r:embed="rId3" name="click.wav"/>
              </a:hlinkClick>
              <a:extLst>
                <a:ext uri="{FF2B5EF4-FFF2-40B4-BE49-F238E27FC236}">
                  <a16:creationId xmlns:a16="http://schemas.microsoft.com/office/drawing/2014/main" id="{ED426D72-DCF6-460B-BED3-021EA4BDF89F}"/>
                </a:ext>
              </a:extLst>
            </p:cNvPr>
            <p:cNvSpPr/>
            <p:nvPr/>
          </p:nvSpPr>
          <p:spPr>
            <a:xfrm>
              <a:off x="11064087" y="5990183"/>
              <a:ext cx="534384" cy="2646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5" name="ANTERIOR">
            <a:extLst>
              <a:ext uri="{FF2B5EF4-FFF2-40B4-BE49-F238E27FC236}">
                <a16:creationId xmlns:a16="http://schemas.microsoft.com/office/drawing/2014/main" id="{22B63E56-F4D3-4DA0-ADF5-D45D0AE198D4}"/>
              </a:ext>
            </a:extLst>
          </p:cNvPr>
          <p:cNvGrpSpPr/>
          <p:nvPr/>
        </p:nvGrpSpPr>
        <p:grpSpPr>
          <a:xfrm>
            <a:off x="291358" y="6138770"/>
            <a:ext cx="505327" cy="505327"/>
            <a:chOff x="291358" y="6138770"/>
            <a:chExt cx="505327" cy="505327"/>
          </a:xfrm>
        </p:grpSpPr>
        <p:sp>
          <p:nvSpPr>
            <p:cNvPr id="6" name="Elipse 5">
              <a:hlinkClick r:id="" action="ppaction://hlinkshowjump?jump=previousslide">
                <a:snd r:embed="rId3" name="click.wav"/>
              </a:hlinkClick>
              <a:extLst>
                <a:ext uri="{FF2B5EF4-FFF2-40B4-BE49-F238E27FC236}">
                  <a16:creationId xmlns:a16="http://schemas.microsoft.com/office/drawing/2014/main" id="{FE2D304D-07DB-45EB-B984-D87ED6CE67A4}"/>
                </a:ext>
              </a:extLst>
            </p:cNvPr>
            <p:cNvSpPr/>
            <p:nvPr/>
          </p:nvSpPr>
          <p:spPr>
            <a:xfrm>
              <a:off x="291358" y="6138770"/>
              <a:ext cx="505327" cy="505327"/>
            </a:xfrm>
            <a:prstGeom prst="ellipse">
              <a:avLst/>
            </a:prstGeom>
            <a:solidFill>
              <a:srgbClr val="9E6FAE"/>
            </a:solidFill>
            <a:ln w="38100">
              <a:solidFill>
                <a:srgbClr val="66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Flecha: a la derecha 6">
              <a:hlinkClick r:id="" action="ppaction://hlinkshowjump?jump=previousslide">
                <a:snd r:embed="rId3" name="click.wav"/>
              </a:hlinkClick>
              <a:extLst>
                <a:ext uri="{FF2B5EF4-FFF2-40B4-BE49-F238E27FC236}">
                  <a16:creationId xmlns:a16="http://schemas.microsoft.com/office/drawing/2014/main" id="{BE06AE65-9D11-4809-992C-FE14FBFD6711}"/>
                </a:ext>
              </a:extLst>
            </p:cNvPr>
            <p:cNvSpPr/>
            <p:nvPr/>
          </p:nvSpPr>
          <p:spPr>
            <a:xfrm rot="10800000">
              <a:off x="392895" y="6316577"/>
              <a:ext cx="302252" cy="149714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8" name="LOGOTIPO">
            <a:extLst>
              <a:ext uri="{FF2B5EF4-FFF2-40B4-BE49-F238E27FC236}">
                <a16:creationId xmlns:a16="http://schemas.microsoft.com/office/drawing/2014/main" id="{956A7BB3-1301-4917-82CF-29B6B6860D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64429" y="0"/>
            <a:ext cx="910478" cy="1120588"/>
          </a:xfrm>
          <a:prstGeom prst="rect">
            <a:avLst/>
          </a:prstGeom>
        </p:spPr>
      </p:pic>
      <p:sp>
        <p:nvSpPr>
          <p:cNvPr id="10" name="REC_1">
            <a:extLst>
              <a:ext uri="{FF2B5EF4-FFF2-40B4-BE49-F238E27FC236}">
                <a16:creationId xmlns:a16="http://schemas.microsoft.com/office/drawing/2014/main" id="{410AC58B-6C51-47C7-A943-F595F7CE6964}"/>
              </a:ext>
            </a:extLst>
          </p:cNvPr>
          <p:cNvSpPr/>
          <p:nvPr/>
        </p:nvSpPr>
        <p:spPr>
          <a:xfrm>
            <a:off x="284860" y="575803"/>
            <a:ext cx="4215681" cy="4379976"/>
          </a:xfrm>
          <a:prstGeom prst="roundRect">
            <a:avLst/>
          </a:prstGeom>
          <a:noFill/>
          <a:ln w="57150">
            <a:solidFill>
              <a:srgbClr val="9E6F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" name="REC_2">
            <a:extLst>
              <a:ext uri="{FF2B5EF4-FFF2-40B4-BE49-F238E27FC236}">
                <a16:creationId xmlns:a16="http://schemas.microsoft.com/office/drawing/2014/main" id="{ACA1B44F-8857-4CE5-9FC5-6241ED08E724}"/>
              </a:ext>
            </a:extLst>
          </p:cNvPr>
          <p:cNvSpPr/>
          <p:nvPr/>
        </p:nvSpPr>
        <p:spPr>
          <a:xfrm>
            <a:off x="6496348" y="575803"/>
            <a:ext cx="4215681" cy="4379976"/>
          </a:xfrm>
          <a:prstGeom prst="roundRect">
            <a:avLst/>
          </a:prstGeom>
          <a:noFill/>
          <a:ln w="57150">
            <a:solidFill>
              <a:srgbClr val="9E6F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" name="RESULTADO">
            <a:extLst>
              <a:ext uri="{FF2B5EF4-FFF2-40B4-BE49-F238E27FC236}">
                <a16:creationId xmlns:a16="http://schemas.microsoft.com/office/drawing/2014/main" id="{4E0A5427-51A2-4EF1-82BE-6EEC626ACEF0}"/>
              </a:ext>
            </a:extLst>
          </p:cNvPr>
          <p:cNvSpPr/>
          <p:nvPr/>
        </p:nvSpPr>
        <p:spPr>
          <a:xfrm>
            <a:off x="4582509" y="1965691"/>
            <a:ext cx="1839311" cy="1600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4" name="MAYOR_QUE">
            <a:extLst>
              <a:ext uri="{FF2B5EF4-FFF2-40B4-BE49-F238E27FC236}">
                <a16:creationId xmlns:a16="http://schemas.microsoft.com/office/drawing/2014/main" id="{1FA1F85A-626E-44D2-8B8C-40A64D4A60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049938" y="5451536"/>
            <a:ext cx="1518628" cy="1101931"/>
          </a:xfrm>
          <a:prstGeom prst="rect">
            <a:avLst/>
          </a:prstGeom>
        </p:spPr>
      </p:pic>
      <p:pic>
        <p:nvPicPr>
          <p:cNvPr id="16" name="MENOR_QUE">
            <a:extLst>
              <a:ext uri="{FF2B5EF4-FFF2-40B4-BE49-F238E27FC236}">
                <a16:creationId xmlns:a16="http://schemas.microsoft.com/office/drawing/2014/main" id="{88E0EF09-5451-42C4-8F30-C68B1768437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752362" y="5451536"/>
            <a:ext cx="1518628" cy="1101931"/>
          </a:xfrm>
          <a:prstGeom prst="rect">
            <a:avLst/>
          </a:prstGeom>
        </p:spPr>
      </p:pic>
      <p:pic>
        <p:nvPicPr>
          <p:cNvPr id="18" name="IGUAL_QUE">
            <a:extLst>
              <a:ext uri="{FF2B5EF4-FFF2-40B4-BE49-F238E27FC236}">
                <a16:creationId xmlns:a16="http://schemas.microsoft.com/office/drawing/2014/main" id="{46301A06-E6FD-45B5-B174-8390C0DDB08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576676" y="5454165"/>
            <a:ext cx="1643452" cy="1012126"/>
          </a:xfrm>
          <a:prstGeom prst="rect">
            <a:avLst/>
          </a:prstGeom>
        </p:spPr>
      </p:pic>
      <p:grpSp>
        <p:nvGrpSpPr>
          <p:cNvPr id="24" name="Grupo 23">
            <a:extLst>
              <a:ext uri="{FF2B5EF4-FFF2-40B4-BE49-F238E27FC236}">
                <a16:creationId xmlns:a16="http://schemas.microsoft.com/office/drawing/2014/main" id="{3243962A-89B7-44A1-9776-D2032A1DBF4F}"/>
              </a:ext>
            </a:extLst>
          </p:cNvPr>
          <p:cNvGrpSpPr/>
          <p:nvPr/>
        </p:nvGrpSpPr>
        <p:grpSpPr>
          <a:xfrm>
            <a:off x="656223" y="865398"/>
            <a:ext cx="3472953" cy="3860586"/>
            <a:chOff x="690564" y="933776"/>
            <a:chExt cx="3472953" cy="3860586"/>
          </a:xfrm>
        </p:grpSpPr>
        <p:pic>
          <p:nvPicPr>
            <p:cNvPr id="13" name="Imagen 12" descr="Forma&#10;&#10;Descripción generada automáticamente con confianza baja">
              <a:extLst>
                <a:ext uri="{FF2B5EF4-FFF2-40B4-BE49-F238E27FC236}">
                  <a16:creationId xmlns:a16="http://schemas.microsoft.com/office/drawing/2014/main" id="{C2230A2B-F1AA-4A83-AA48-481802BC20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564" y="933776"/>
              <a:ext cx="1854919" cy="1715800"/>
            </a:xfrm>
            <a:prstGeom prst="rect">
              <a:avLst/>
            </a:prstGeom>
          </p:spPr>
        </p:pic>
        <p:pic>
          <p:nvPicPr>
            <p:cNvPr id="17" name="Imagen 16" descr="Forma&#10;&#10;Descripción generada automáticamente con confianza baja">
              <a:extLst>
                <a:ext uri="{FF2B5EF4-FFF2-40B4-BE49-F238E27FC236}">
                  <a16:creationId xmlns:a16="http://schemas.microsoft.com/office/drawing/2014/main" id="{F959ADA3-285C-4BF7-A8CF-E848F360BF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451" y="1520324"/>
              <a:ext cx="1346451" cy="1245467"/>
            </a:xfrm>
            <a:prstGeom prst="rect">
              <a:avLst/>
            </a:prstGeom>
          </p:spPr>
        </p:pic>
        <p:pic>
          <p:nvPicPr>
            <p:cNvPr id="19" name="Imagen 18" descr="Forma&#10;&#10;Descripción generada automáticamente con confianza baja">
              <a:extLst>
                <a:ext uri="{FF2B5EF4-FFF2-40B4-BE49-F238E27FC236}">
                  <a16:creationId xmlns:a16="http://schemas.microsoft.com/office/drawing/2014/main" id="{4EC93BB3-285B-46A0-8176-9AF12B1E82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503" y="3007549"/>
              <a:ext cx="1346451" cy="1245467"/>
            </a:xfrm>
            <a:prstGeom prst="rect">
              <a:avLst/>
            </a:prstGeom>
          </p:spPr>
        </p:pic>
        <p:pic>
          <p:nvPicPr>
            <p:cNvPr id="20" name="Imagen 19" descr="Forma&#10;&#10;Descripción generada automáticamente con confianza baja">
              <a:extLst>
                <a:ext uri="{FF2B5EF4-FFF2-40B4-BE49-F238E27FC236}">
                  <a16:creationId xmlns:a16="http://schemas.microsoft.com/office/drawing/2014/main" id="{BB4348A0-AF92-4DDE-A7E3-A4C3E1D2D6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308598" y="3078562"/>
              <a:ext cx="1854919" cy="1715800"/>
            </a:xfrm>
            <a:prstGeom prst="rect">
              <a:avLst/>
            </a:prstGeom>
          </p:spPr>
        </p:pic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id="{54818818-3CF7-4E33-A3FF-506D42DCE43B}"/>
              </a:ext>
            </a:extLst>
          </p:cNvPr>
          <p:cNvGrpSpPr/>
          <p:nvPr/>
        </p:nvGrpSpPr>
        <p:grpSpPr>
          <a:xfrm>
            <a:off x="7215074" y="1067418"/>
            <a:ext cx="2804784" cy="3535172"/>
            <a:chOff x="7215074" y="1067418"/>
            <a:chExt cx="2804784" cy="3535172"/>
          </a:xfrm>
        </p:grpSpPr>
        <p:pic>
          <p:nvPicPr>
            <p:cNvPr id="21" name="Imagen 20" descr="Forma&#10;&#10;Descripción generada automáticamente con confianza baja">
              <a:extLst>
                <a:ext uri="{FF2B5EF4-FFF2-40B4-BE49-F238E27FC236}">
                  <a16:creationId xmlns:a16="http://schemas.microsoft.com/office/drawing/2014/main" id="{4176EE57-C6FB-4BC8-A322-F2A48EFBC7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5074" y="2172958"/>
              <a:ext cx="1346451" cy="1245467"/>
            </a:xfrm>
            <a:prstGeom prst="rect">
              <a:avLst/>
            </a:prstGeom>
          </p:spPr>
        </p:pic>
        <p:pic>
          <p:nvPicPr>
            <p:cNvPr id="22" name="Imagen 21" descr="Forma&#10;&#10;Descripción generada automáticamente con confianza baja">
              <a:extLst>
                <a:ext uri="{FF2B5EF4-FFF2-40B4-BE49-F238E27FC236}">
                  <a16:creationId xmlns:a16="http://schemas.microsoft.com/office/drawing/2014/main" id="{0E6147B8-A298-4A2E-9E14-29C8715B66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64939" y="2886790"/>
              <a:ext cx="1854919" cy="1715800"/>
            </a:xfrm>
            <a:prstGeom prst="rect">
              <a:avLst/>
            </a:prstGeom>
          </p:spPr>
        </p:pic>
        <p:pic>
          <p:nvPicPr>
            <p:cNvPr id="23" name="Imagen 22" descr="Forma&#10;&#10;Descripción generada automáticamente con confianza baja">
              <a:extLst>
                <a:ext uri="{FF2B5EF4-FFF2-40B4-BE49-F238E27FC236}">
                  <a16:creationId xmlns:a16="http://schemas.microsoft.com/office/drawing/2014/main" id="{FE3C81E9-3E66-4FD7-91B6-2E95553427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561525" y="1067418"/>
              <a:ext cx="1346451" cy="12454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1774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48148E-6 L 0.22305 -0.4675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46" y="-2338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IGUIENTE">
            <a:extLst>
              <a:ext uri="{FF2B5EF4-FFF2-40B4-BE49-F238E27FC236}">
                <a16:creationId xmlns:a16="http://schemas.microsoft.com/office/drawing/2014/main" id="{0817311D-8EB9-4667-B97F-8A534FB4605E}"/>
              </a:ext>
            </a:extLst>
          </p:cNvPr>
          <p:cNvGrpSpPr/>
          <p:nvPr/>
        </p:nvGrpSpPr>
        <p:grpSpPr>
          <a:xfrm>
            <a:off x="11269579" y="6063913"/>
            <a:ext cx="505327" cy="505327"/>
            <a:chOff x="10884568" y="5675819"/>
            <a:chExt cx="893422" cy="893422"/>
          </a:xfrm>
        </p:grpSpPr>
        <p:sp>
          <p:nvSpPr>
            <p:cNvPr id="3" name="Elipse 2">
              <a:hlinkClick r:id="" action="ppaction://hlinkshowjump?jump=nextslide">
                <a:snd r:embed="rId3" name="click.wav"/>
              </a:hlinkClick>
              <a:extLst>
                <a:ext uri="{FF2B5EF4-FFF2-40B4-BE49-F238E27FC236}">
                  <a16:creationId xmlns:a16="http://schemas.microsoft.com/office/drawing/2014/main" id="{88C14EAA-7B75-46AC-A32F-88E654FBCE19}"/>
                </a:ext>
              </a:extLst>
            </p:cNvPr>
            <p:cNvSpPr/>
            <p:nvPr/>
          </p:nvSpPr>
          <p:spPr>
            <a:xfrm>
              <a:off x="10884568" y="5675819"/>
              <a:ext cx="893422" cy="893422"/>
            </a:xfrm>
            <a:prstGeom prst="ellipse">
              <a:avLst/>
            </a:prstGeom>
            <a:solidFill>
              <a:srgbClr val="9E6FAE"/>
            </a:solidFill>
            <a:ln w="38100">
              <a:solidFill>
                <a:srgbClr val="66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" name="Flecha: a la derecha 3">
              <a:hlinkClick r:id="" action="ppaction://hlinkshowjump?jump=nextslide">
                <a:snd r:embed="rId3" name="click.wav"/>
              </a:hlinkClick>
              <a:extLst>
                <a:ext uri="{FF2B5EF4-FFF2-40B4-BE49-F238E27FC236}">
                  <a16:creationId xmlns:a16="http://schemas.microsoft.com/office/drawing/2014/main" id="{ED426D72-DCF6-460B-BED3-021EA4BDF89F}"/>
                </a:ext>
              </a:extLst>
            </p:cNvPr>
            <p:cNvSpPr/>
            <p:nvPr/>
          </p:nvSpPr>
          <p:spPr>
            <a:xfrm>
              <a:off x="11064087" y="5990183"/>
              <a:ext cx="534384" cy="2646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5" name="ANTERIOR">
            <a:extLst>
              <a:ext uri="{FF2B5EF4-FFF2-40B4-BE49-F238E27FC236}">
                <a16:creationId xmlns:a16="http://schemas.microsoft.com/office/drawing/2014/main" id="{22B63E56-F4D3-4DA0-ADF5-D45D0AE198D4}"/>
              </a:ext>
            </a:extLst>
          </p:cNvPr>
          <p:cNvGrpSpPr/>
          <p:nvPr/>
        </p:nvGrpSpPr>
        <p:grpSpPr>
          <a:xfrm>
            <a:off x="291358" y="6138770"/>
            <a:ext cx="505327" cy="505327"/>
            <a:chOff x="291358" y="6138770"/>
            <a:chExt cx="505327" cy="505327"/>
          </a:xfrm>
        </p:grpSpPr>
        <p:sp>
          <p:nvSpPr>
            <p:cNvPr id="6" name="Elipse 5">
              <a:hlinkClick r:id="" action="ppaction://hlinkshowjump?jump=previousslide">
                <a:snd r:embed="rId3" name="click.wav"/>
              </a:hlinkClick>
              <a:extLst>
                <a:ext uri="{FF2B5EF4-FFF2-40B4-BE49-F238E27FC236}">
                  <a16:creationId xmlns:a16="http://schemas.microsoft.com/office/drawing/2014/main" id="{FE2D304D-07DB-45EB-B984-D87ED6CE67A4}"/>
                </a:ext>
              </a:extLst>
            </p:cNvPr>
            <p:cNvSpPr/>
            <p:nvPr/>
          </p:nvSpPr>
          <p:spPr>
            <a:xfrm>
              <a:off x="291358" y="6138770"/>
              <a:ext cx="505327" cy="505327"/>
            </a:xfrm>
            <a:prstGeom prst="ellipse">
              <a:avLst/>
            </a:prstGeom>
            <a:solidFill>
              <a:srgbClr val="9E6FAE"/>
            </a:solidFill>
            <a:ln w="38100">
              <a:solidFill>
                <a:srgbClr val="66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Flecha: a la derecha 6">
              <a:hlinkClick r:id="" action="ppaction://hlinkshowjump?jump=previousslide">
                <a:snd r:embed="rId3" name="click.wav"/>
              </a:hlinkClick>
              <a:extLst>
                <a:ext uri="{FF2B5EF4-FFF2-40B4-BE49-F238E27FC236}">
                  <a16:creationId xmlns:a16="http://schemas.microsoft.com/office/drawing/2014/main" id="{BE06AE65-9D11-4809-992C-FE14FBFD6711}"/>
                </a:ext>
              </a:extLst>
            </p:cNvPr>
            <p:cNvSpPr/>
            <p:nvPr/>
          </p:nvSpPr>
          <p:spPr>
            <a:xfrm rot="10800000">
              <a:off x="392895" y="6316577"/>
              <a:ext cx="302252" cy="149714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8" name="LOGOTIPO">
            <a:extLst>
              <a:ext uri="{FF2B5EF4-FFF2-40B4-BE49-F238E27FC236}">
                <a16:creationId xmlns:a16="http://schemas.microsoft.com/office/drawing/2014/main" id="{956A7BB3-1301-4917-82CF-29B6B6860D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64429" y="0"/>
            <a:ext cx="910478" cy="1120588"/>
          </a:xfrm>
          <a:prstGeom prst="rect">
            <a:avLst/>
          </a:prstGeom>
        </p:spPr>
      </p:pic>
      <p:sp>
        <p:nvSpPr>
          <p:cNvPr id="10" name="REC_1">
            <a:extLst>
              <a:ext uri="{FF2B5EF4-FFF2-40B4-BE49-F238E27FC236}">
                <a16:creationId xmlns:a16="http://schemas.microsoft.com/office/drawing/2014/main" id="{410AC58B-6C51-47C7-A943-F595F7CE6964}"/>
              </a:ext>
            </a:extLst>
          </p:cNvPr>
          <p:cNvSpPr/>
          <p:nvPr/>
        </p:nvSpPr>
        <p:spPr>
          <a:xfrm>
            <a:off x="284860" y="575803"/>
            <a:ext cx="4215681" cy="4379976"/>
          </a:xfrm>
          <a:prstGeom prst="roundRect">
            <a:avLst/>
          </a:prstGeom>
          <a:noFill/>
          <a:ln w="57150">
            <a:solidFill>
              <a:srgbClr val="9E6F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" name="REC_2">
            <a:extLst>
              <a:ext uri="{FF2B5EF4-FFF2-40B4-BE49-F238E27FC236}">
                <a16:creationId xmlns:a16="http://schemas.microsoft.com/office/drawing/2014/main" id="{ACA1B44F-8857-4CE5-9FC5-6241ED08E724}"/>
              </a:ext>
            </a:extLst>
          </p:cNvPr>
          <p:cNvSpPr/>
          <p:nvPr/>
        </p:nvSpPr>
        <p:spPr>
          <a:xfrm>
            <a:off x="6496348" y="575803"/>
            <a:ext cx="4215681" cy="4379976"/>
          </a:xfrm>
          <a:prstGeom prst="roundRect">
            <a:avLst/>
          </a:prstGeom>
          <a:noFill/>
          <a:ln w="57150">
            <a:solidFill>
              <a:srgbClr val="9E6F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" name="RESULTADO">
            <a:extLst>
              <a:ext uri="{FF2B5EF4-FFF2-40B4-BE49-F238E27FC236}">
                <a16:creationId xmlns:a16="http://schemas.microsoft.com/office/drawing/2014/main" id="{4E0A5427-51A2-4EF1-82BE-6EEC626ACEF0}"/>
              </a:ext>
            </a:extLst>
          </p:cNvPr>
          <p:cNvSpPr/>
          <p:nvPr/>
        </p:nvSpPr>
        <p:spPr>
          <a:xfrm>
            <a:off x="4582509" y="1965691"/>
            <a:ext cx="1839311" cy="1600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4" name="MAYOR_QUE">
            <a:extLst>
              <a:ext uri="{FF2B5EF4-FFF2-40B4-BE49-F238E27FC236}">
                <a16:creationId xmlns:a16="http://schemas.microsoft.com/office/drawing/2014/main" id="{1FA1F85A-626E-44D2-8B8C-40A64D4A60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049938" y="5451536"/>
            <a:ext cx="1518628" cy="1101931"/>
          </a:xfrm>
          <a:prstGeom prst="rect">
            <a:avLst/>
          </a:prstGeom>
        </p:spPr>
      </p:pic>
      <p:pic>
        <p:nvPicPr>
          <p:cNvPr id="16" name="MENOR_QUE">
            <a:extLst>
              <a:ext uri="{FF2B5EF4-FFF2-40B4-BE49-F238E27FC236}">
                <a16:creationId xmlns:a16="http://schemas.microsoft.com/office/drawing/2014/main" id="{88E0EF09-5451-42C4-8F30-C68B1768437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752362" y="5451536"/>
            <a:ext cx="1518628" cy="1101931"/>
          </a:xfrm>
          <a:prstGeom prst="rect">
            <a:avLst/>
          </a:prstGeom>
        </p:spPr>
      </p:pic>
      <p:pic>
        <p:nvPicPr>
          <p:cNvPr id="18" name="IGUAL_QUE">
            <a:extLst>
              <a:ext uri="{FF2B5EF4-FFF2-40B4-BE49-F238E27FC236}">
                <a16:creationId xmlns:a16="http://schemas.microsoft.com/office/drawing/2014/main" id="{46301A06-E6FD-45B5-B174-8390C0DDB08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576676" y="5454165"/>
            <a:ext cx="1643452" cy="1012126"/>
          </a:xfrm>
          <a:prstGeom prst="rect">
            <a:avLst/>
          </a:prstGeom>
        </p:spPr>
      </p:pic>
      <p:pic>
        <p:nvPicPr>
          <p:cNvPr id="13" name="Imagen 12" descr="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619E047A-C6D2-46A4-8A98-E05459835F4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33" y="843601"/>
            <a:ext cx="1139622" cy="2244180"/>
          </a:xfrm>
          <a:prstGeom prst="rect">
            <a:avLst/>
          </a:prstGeom>
        </p:spPr>
      </p:pic>
      <p:pic>
        <p:nvPicPr>
          <p:cNvPr id="17" name="Imagen 16" descr="Imagen que contiene Icono&#10;&#10;Descripción generada automáticamente">
            <a:extLst>
              <a:ext uri="{FF2B5EF4-FFF2-40B4-BE49-F238E27FC236}">
                <a16:creationId xmlns:a16="http://schemas.microsoft.com/office/drawing/2014/main" id="{C953CE7B-C7A6-4A4B-8E19-1A6E2891A3E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76471" y="1639614"/>
            <a:ext cx="1582369" cy="3116050"/>
          </a:xfrm>
          <a:prstGeom prst="rect">
            <a:avLst/>
          </a:prstGeom>
        </p:spPr>
      </p:pic>
      <p:pic>
        <p:nvPicPr>
          <p:cNvPr id="20" name="Imagen 19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DAE45F4F-FC2E-4CB3-88C0-2D763B1FB1D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526" y="2585447"/>
            <a:ext cx="995763" cy="1960887"/>
          </a:xfrm>
          <a:prstGeom prst="rect">
            <a:avLst/>
          </a:prstGeom>
        </p:spPr>
      </p:pic>
      <p:pic>
        <p:nvPicPr>
          <p:cNvPr id="22" name="Imagen 21" descr="Un 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0653A3E3-3D78-4958-80BC-4A692A243AD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04187" y="834319"/>
            <a:ext cx="1666387" cy="328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86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48148E-6 L -0.23541 -0.4659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71" y="-2331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IGUIENTE">
            <a:extLst>
              <a:ext uri="{FF2B5EF4-FFF2-40B4-BE49-F238E27FC236}">
                <a16:creationId xmlns:a16="http://schemas.microsoft.com/office/drawing/2014/main" id="{0817311D-8EB9-4667-B97F-8A534FB4605E}"/>
              </a:ext>
            </a:extLst>
          </p:cNvPr>
          <p:cNvGrpSpPr/>
          <p:nvPr/>
        </p:nvGrpSpPr>
        <p:grpSpPr>
          <a:xfrm>
            <a:off x="11269579" y="6063913"/>
            <a:ext cx="505327" cy="505327"/>
            <a:chOff x="10884568" y="5675819"/>
            <a:chExt cx="893422" cy="893422"/>
          </a:xfrm>
        </p:grpSpPr>
        <p:sp>
          <p:nvSpPr>
            <p:cNvPr id="3" name="Elipse 2">
              <a:hlinkClick r:id="" action="ppaction://hlinkshowjump?jump=nextslide">
                <a:snd r:embed="rId3" name="click.wav"/>
              </a:hlinkClick>
              <a:extLst>
                <a:ext uri="{FF2B5EF4-FFF2-40B4-BE49-F238E27FC236}">
                  <a16:creationId xmlns:a16="http://schemas.microsoft.com/office/drawing/2014/main" id="{88C14EAA-7B75-46AC-A32F-88E654FBCE19}"/>
                </a:ext>
              </a:extLst>
            </p:cNvPr>
            <p:cNvSpPr/>
            <p:nvPr/>
          </p:nvSpPr>
          <p:spPr>
            <a:xfrm>
              <a:off x="10884568" y="5675819"/>
              <a:ext cx="893422" cy="893422"/>
            </a:xfrm>
            <a:prstGeom prst="ellipse">
              <a:avLst/>
            </a:prstGeom>
            <a:solidFill>
              <a:srgbClr val="9E6FAE"/>
            </a:solidFill>
            <a:ln w="38100">
              <a:solidFill>
                <a:srgbClr val="66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" name="Flecha: a la derecha 3">
              <a:hlinkClick r:id="" action="ppaction://hlinkshowjump?jump=nextslide">
                <a:snd r:embed="rId3" name="click.wav"/>
              </a:hlinkClick>
              <a:extLst>
                <a:ext uri="{FF2B5EF4-FFF2-40B4-BE49-F238E27FC236}">
                  <a16:creationId xmlns:a16="http://schemas.microsoft.com/office/drawing/2014/main" id="{ED426D72-DCF6-460B-BED3-021EA4BDF89F}"/>
                </a:ext>
              </a:extLst>
            </p:cNvPr>
            <p:cNvSpPr/>
            <p:nvPr/>
          </p:nvSpPr>
          <p:spPr>
            <a:xfrm>
              <a:off x="11064087" y="5990183"/>
              <a:ext cx="534384" cy="2646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5" name="ANTERIOR">
            <a:extLst>
              <a:ext uri="{FF2B5EF4-FFF2-40B4-BE49-F238E27FC236}">
                <a16:creationId xmlns:a16="http://schemas.microsoft.com/office/drawing/2014/main" id="{22B63E56-F4D3-4DA0-ADF5-D45D0AE198D4}"/>
              </a:ext>
            </a:extLst>
          </p:cNvPr>
          <p:cNvGrpSpPr/>
          <p:nvPr/>
        </p:nvGrpSpPr>
        <p:grpSpPr>
          <a:xfrm>
            <a:off x="291358" y="6138770"/>
            <a:ext cx="505327" cy="505327"/>
            <a:chOff x="291358" y="6138770"/>
            <a:chExt cx="505327" cy="505327"/>
          </a:xfrm>
        </p:grpSpPr>
        <p:sp>
          <p:nvSpPr>
            <p:cNvPr id="6" name="Elipse 5">
              <a:hlinkClick r:id="" action="ppaction://hlinkshowjump?jump=previousslide">
                <a:snd r:embed="rId3" name="click.wav"/>
              </a:hlinkClick>
              <a:extLst>
                <a:ext uri="{FF2B5EF4-FFF2-40B4-BE49-F238E27FC236}">
                  <a16:creationId xmlns:a16="http://schemas.microsoft.com/office/drawing/2014/main" id="{FE2D304D-07DB-45EB-B984-D87ED6CE67A4}"/>
                </a:ext>
              </a:extLst>
            </p:cNvPr>
            <p:cNvSpPr/>
            <p:nvPr/>
          </p:nvSpPr>
          <p:spPr>
            <a:xfrm>
              <a:off x="291358" y="6138770"/>
              <a:ext cx="505327" cy="505327"/>
            </a:xfrm>
            <a:prstGeom prst="ellipse">
              <a:avLst/>
            </a:prstGeom>
            <a:solidFill>
              <a:srgbClr val="9E6FAE"/>
            </a:solidFill>
            <a:ln w="38100">
              <a:solidFill>
                <a:srgbClr val="66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Flecha: a la derecha 6">
              <a:hlinkClick r:id="" action="ppaction://hlinkshowjump?jump=previousslide">
                <a:snd r:embed="rId3" name="click.wav"/>
              </a:hlinkClick>
              <a:extLst>
                <a:ext uri="{FF2B5EF4-FFF2-40B4-BE49-F238E27FC236}">
                  <a16:creationId xmlns:a16="http://schemas.microsoft.com/office/drawing/2014/main" id="{BE06AE65-9D11-4809-992C-FE14FBFD6711}"/>
                </a:ext>
              </a:extLst>
            </p:cNvPr>
            <p:cNvSpPr/>
            <p:nvPr/>
          </p:nvSpPr>
          <p:spPr>
            <a:xfrm rot="10800000">
              <a:off x="392895" y="6316577"/>
              <a:ext cx="302252" cy="149714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8" name="LOGOTIPO">
            <a:extLst>
              <a:ext uri="{FF2B5EF4-FFF2-40B4-BE49-F238E27FC236}">
                <a16:creationId xmlns:a16="http://schemas.microsoft.com/office/drawing/2014/main" id="{956A7BB3-1301-4917-82CF-29B6B6860D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64429" y="0"/>
            <a:ext cx="910478" cy="1120588"/>
          </a:xfrm>
          <a:prstGeom prst="rect">
            <a:avLst/>
          </a:prstGeom>
        </p:spPr>
      </p:pic>
      <p:sp>
        <p:nvSpPr>
          <p:cNvPr id="10" name="REC_1">
            <a:extLst>
              <a:ext uri="{FF2B5EF4-FFF2-40B4-BE49-F238E27FC236}">
                <a16:creationId xmlns:a16="http://schemas.microsoft.com/office/drawing/2014/main" id="{410AC58B-6C51-47C7-A943-F595F7CE6964}"/>
              </a:ext>
            </a:extLst>
          </p:cNvPr>
          <p:cNvSpPr/>
          <p:nvPr/>
        </p:nvSpPr>
        <p:spPr>
          <a:xfrm>
            <a:off x="284860" y="575803"/>
            <a:ext cx="4215681" cy="4379976"/>
          </a:xfrm>
          <a:prstGeom prst="roundRect">
            <a:avLst/>
          </a:prstGeom>
          <a:noFill/>
          <a:ln w="57150">
            <a:solidFill>
              <a:srgbClr val="9E6F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" name="REC_2">
            <a:extLst>
              <a:ext uri="{FF2B5EF4-FFF2-40B4-BE49-F238E27FC236}">
                <a16:creationId xmlns:a16="http://schemas.microsoft.com/office/drawing/2014/main" id="{ACA1B44F-8857-4CE5-9FC5-6241ED08E724}"/>
              </a:ext>
            </a:extLst>
          </p:cNvPr>
          <p:cNvSpPr/>
          <p:nvPr/>
        </p:nvSpPr>
        <p:spPr>
          <a:xfrm>
            <a:off x="6496348" y="575803"/>
            <a:ext cx="4215681" cy="4379976"/>
          </a:xfrm>
          <a:prstGeom prst="roundRect">
            <a:avLst/>
          </a:prstGeom>
          <a:noFill/>
          <a:ln w="57150">
            <a:solidFill>
              <a:srgbClr val="9E6F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" name="RESULTADO">
            <a:extLst>
              <a:ext uri="{FF2B5EF4-FFF2-40B4-BE49-F238E27FC236}">
                <a16:creationId xmlns:a16="http://schemas.microsoft.com/office/drawing/2014/main" id="{4E0A5427-51A2-4EF1-82BE-6EEC626ACEF0}"/>
              </a:ext>
            </a:extLst>
          </p:cNvPr>
          <p:cNvSpPr/>
          <p:nvPr/>
        </p:nvSpPr>
        <p:spPr>
          <a:xfrm>
            <a:off x="4582509" y="1965691"/>
            <a:ext cx="1839311" cy="1600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4" name="MAYOR_QUE">
            <a:extLst>
              <a:ext uri="{FF2B5EF4-FFF2-40B4-BE49-F238E27FC236}">
                <a16:creationId xmlns:a16="http://schemas.microsoft.com/office/drawing/2014/main" id="{1FA1F85A-626E-44D2-8B8C-40A64D4A60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049938" y="5451536"/>
            <a:ext cx="1518628" cy="1101931"/>
          </a:xfrm>
          <a:prstGeom prst="rect">
            <a:avLst/>
          </a:prstGeom>
        </p:spPr>
      </p:pic>
      <p:pic>
        <p:nvPicPr>
          <p:cNvPr id="16" name="MENOR_QUE">
            <a:extLst>
              <a:ext uri="{FF2B5EF4-FFF2-40B4-BE49-F238E27FC236}">
                <a16:creationId xmlns:a16="http://schemas.microsoft.com/office/drawing/2014/main" id="{88E0EF09-5451-42C4-8F30-C68B1768437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752362" y="5451536"/>
            <a:ext cx="1518628" cy="1101931"/>
          </a:xfrm>
          <a:prstGeom prst="rect">
            <a:avLst/>
          </a:prstGeom>
        </p:spPr>
      </p:pic>
      <p:pic>
        <p:nvPicPr>
          <p:cNvPr id="18" name="IGUAL_QUE">
            <a:extLst>
              <a:ext uri="{FF2B5EF4-FFF2-40B4-BE49-F238E27FC236}">
                <a16:creationId xmlns:a16="http://schemas.microsoft.com/office/drawing/2014/main" id="{46301A06-E6FD-45B5-B174-8390C0DDB08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576676" y="5454165"/>
            <a:ext cx="1643452" cy="1012126"/>
          </a:xfrm>
          <a:prstGeom prst="rect">
            <a:avLst/>
          </a:prstGeom>
        </p:spPr>
      </p:pic>
      <p:grpSp>
        <p:nvGrpSpPr>
          <p:cNvPr id="27" name="Grupo 26">
            <a:extLst>
              <a:ext uri="{FF2B5EF4-FFF2-40B4-BE49-F238E27FC236}">
                <a16:creationId xmlns:a16="http://schemas.microsoft.com/office/drawing/2014/main" id="{721A35C7-0F09-4550-992C-C32EF1F6BF29}"/>
              </a:ext>
            </a:extLst>
          </p:cNvPr>
          <p:cNvGrpSpPr/>
          <p:nvPr/>
        </p:nvGrpSpPr>
        <p:grpSpPr>
          <a:xfrm>
            <a:off x="1174107" y="596571"/>
            <a:ext cx="2444626" cy="4555729"/>
            <a:chOff x="1174107" y="596571"/>
            <a:chExt cx="2444626" cy="4555729"/>
          </a:xfrm>
        </p:grpSpPr>
        <p:pic>
          <p:nvPicPr>
            <p:cNvPr id="13" name="Imagen 12" descr="Patrón de fondo&#10;&#10;Descripción generada automáticamente con confianza media">
              <a:extLst>
                <a:ext uri="{FF2B5EF4-FFF2-40B4-BE49-F238E27FC236}">
                  <a16:creationId xmlns:a16="http://schemas.microsoft.com/office/drawing/2014/main" id="{AE701026-A953-4ED4-824F-3E04614DEF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866849">
              <a:off x="-2230" y="1772908"/>
              <a:ext cx="3028950" cy="676275"/>
            </a:xfrm>
            <a:prstGeom prst="rect">
              <a:avLst/>
            </a:prstGeom>
          </p:spPr>
        </p:pic>
        <p:pic>
          <p:nvPicPr>
            <p:cNvPr id="17" name="Imagen 16" descr="Patrón de fondo&#10;&#10;Descripción generada automáticamente con confianza media">
              <a:extLst>
                <a:ext uri="{FF2B5EF4-FFF2-40B4-BE49-F238E27FC236}">
                  <a16:creationId xmlns:a16="http://schemas.microsoft.com/office/drawing/2014/main" id="{F51E7866-97DD-41FA-AFB3-AC2A207BF0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866849">
              <a:off x="564753" y="3579154"/>
              <a:ext cx="2012717" cy="449380"/>
            </a:xfrm>
            <a:prstGeom prst="rect">
              <a:avLst/>
            </a:prstGeom>
          </p:spPr>
        </p:pic>
        <p:pic>
          <p:nvPicPr>
            <p:cNvPr id="19" name="Imagen 18" descr="Patrón de fondo&#10;&#10;Descripción generada automáticamente con confianza media">
              <a:extLst>
                <a:ext uri="{FF2B5EF4-FFF2-40B4-BE49-F238E27FC236}">
                  <a16:creationId xmlns:a16="http://schemas.microsoft.com/office/drawing/2014/main" id="{9745DD9A-FC24-447E-81D7-A7C44A027F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866849">
              <a:off x="2228939" y="1827608"/>
              <a:ext cx="2012717" cy="449380"/>
            </a:xfrm>
            <a:prstGeom prst="rect">
              <a:avLst/>
            </a:prstGeom>
          </p:spPr>
        </p:pic>
        <p:pic>
          <p:nvPicPr>
            <p:cNvPr id="20" name="Imagen 19" descr="Patrón de fondo&#10;&#10;Descripción generada automáticamente con confianza media">
              <a:extLst>
                <a:ext uri="{FF2B5EF4-FFF2-40B4-BE49-F238E27FC236}">
                  <a16:creationId xmlns:a16="http://schemas.microsoft.com/office/drawing/2014/main" id="{CB382E39-D2C3-42B1-86BF-328BF46E89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866849">
              <a:off x="1766121" y="3299687"/>
              <a:ext cx="3028950" cy="676275"/>
            </a:xfrm>
            <a:prstGeom prst="rect">
              <a:avLst/>
            </a:prstGeom>
          </p:spPr>
        </p:pic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id="{FC45E80C-B0A0-41F1-98E5-E9D427407155}"/>
              </a:ext>
            </a:extLst>
          </p:cNvPr>
          <p:cNvGrpSpPr/>
          <p:nvPr/>
        </p:nvGrpSpPr>
        <p:grpSpPr>
          <a:xfrm>
            <a:off x="7225342" y="634121"/>
            <a:ext cx="2580573" cy="4321673"/>
            <a:chOff x="7225342" y="634121"/>
            <a:chExt cx="2580573" cy="4321673"/>
          </a:xfrm>
        </p:grpSpPr>
        <p:pic>
          <p:nvPicPr>
            <p:cNvPr id="21" name="Imagen 20" descr="Patrón de fondo&#10;&#10;Descripción generada automáticamente con confianza media">
              <a:extLst>
                <a:ext uri="{FF2B5EF4-FFF2-40B4-BE49-F238E27FC236}">
                  <a16:creationId xmlns:a16="http://schemas.microsoft.com/office/drawing/2014/main" id="{8648A062-C6B1-4510-ABEB-9F5351E51B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866849">
              <a:off x="6770113" y="1473431"/>
              <a:ext cx="2012717" cy="449380"/>
            </a:xfrm>
            <a:prstGeom prst="rect">
              <a:avLst/>
            </a:prstGeom>
          </p:spPr>
        </p:pic>
        <p:pic>
          <p:nvPicPr>
            <p:cNvPr id="22" name="Imagen 21" descr="Patrón de fondo&#10;&#10;Descripción generada automáticamente con confianza media">
              <a:extLst>
                <a:ext uri="{FF2B5EF4-FFF2-40B4-BE49-F238E27FC236}">
                  <a16:creationId xmlns:a16="http://schemas.microsoft.com/office/drawing/2014/main" id="{1DA66D09-1771-45AD-88F7-8BDC0B591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866849">
              <a:off x="6444828" y="2912224"/>
              <a:ext cx="2009744" cy="448716"/>
            </a:xfrm>
            <a:prstGeom prst="rect">
              <a:avLst/>
            </a:prstGeom>
          </p:spPr>
        </p:pic>
        <p:pic>
          <p:nvPicPr>
            <p:cNvPr id="23" name="Imagen 22" descr="Patrón de fondo&#10;&#10;Descripción generada automáticamente con confianza media">
              <a:extLst>
                <a:ext uri="{FF2B5EF4-FFF2-40B4-BE49-F238E27FC236}">
                  <a16:creationId xmlns:a16="http://schemas.microsoft.com/office/drawing/2014/main" id="{6F69C8A9-AA3F-42E1-B731-3FEDB3B81D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866849">
              <a:off x="8462942" y="1415790"/>
              <a:ext cx="2012717" cy="449380"/>
            </a:xfrm>
            <a:prstGeom prst="rect">
              <a:avLst/>
            </a:prstGeom>
          </p:spPr>
        </p:pic>
        <p:pic>
          <p:nvPicPr>
            <p:cNvPr id="24" name="Imagen 23" descr="Patrón de fondo&#10;&#10;Descripción generada automáticamente con confianza media">
              <a:extLst>
                <a:ext uri="{FF2B5EF4-FFF2-40B4-BE49-F238E27FC236}">
                  <a16:creationId xmlns:a16="http://schemas.microsoft.com/office/drawing/2014/main" id="{96DDAA81-A147-4398-A4EB-6E520EEF9B3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866849">
              <a:off x="8574866" y="2504910"/>
              <a:ext cx="2012717" cy="449380"/>
            </a:xfrm>
            <a:prstGeom prst="rect">
              <a:avLst/>
            </a:prstGeom>
          </p:spPr>
        </p:pic>
        <p:pic>
          <p:nvPicPr>
            <p:cNvPr id="25" name="Imagen 24" descr="Patrón de fondo&#10;&#10;Descripción generada automáticamente con confianza media">
              <a:extLst>
                <a:ext uri="{FF2B5EF4-FFF2-40B4-BE49-F238E27FC236}">
                  <a16:creationId xmlns:a16="http://schemas.microsoft.com/office/drawing/2014/main" id="{C1B848CD-33D4-4A55-8E39-A44EB008A7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866849">
              <a:off x="7031889" y="3895124"/>
              <a:ext cx="1734154" cy="387185"/>
            </a:xfrm>
            <a:prstGeom prst="rect">
              <a:avLst/>
            </a:prstGeom>
          </p:spPr>
        </p:pic>
        <p:pic>
          <p:nvPicPr>
            <p:cNvPr id="26" name="Imagen 25" descr="Patrón de fondo&#10;&#10;Descripción generada automáticamente con confianza media">
              <a:extLst>
                <a:ext uri="{FF2B5EF4-FFF2-40B4-BE49-F238E27FC236}">
                  <a16:creationId xmlns:a16="http://schemas.microsoft.com/office/drawing/2014/main" id="{9A35C13A-57B4-43F7-B52E-4E680FC11C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866849">
              <a:off x="8555482" y="3877993"/>
              <a:ext cx="1734154" cy="3871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65187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L -0.00247 -0.4722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-2361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43</Words>
  <Application>Microsoft Office PowerPoint</Application>
  <PresentationFormat>Panorámica</PresentationFormat>
  <Paragraphs>11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4" baseType="lpstr">
      <vt:lpstr>Abadi</vt:lpstr>
      <vt:lpstr>Abadi Extra Light</vt:lpstr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Miriam Sánchez</dc:creator>
  <cp:lastModifiedBy>Miriam Sánchez</cp:lastModifiedBy>
  <cp:revision>12</cp:revision>
  <dcterms:created xsi:type="dcterms:W3CDTF">2021-05-24T08:12:48Z</dcterms:created>
  <dcterms:modified xsi:type="dcterms:W3CDTF">2021-05-25T08:12:08Z</dcterms:modified>
</cp:coreProperties>
</file>