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7" r:id="rId13"/>
    <p:sldId id="278" r:id="rId14"/>
    <p:sldId id="266" r:id="rId15"/>
    <p:sldId id="267" r:id="rId16"/>
    <p:sldId id="268" r:id="rId17"/>
    <p:sldId id="269" r:id="rId18"/>
    <p:sldId id="270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72" r:id="rId31"/>
    <p:sldId id="273" r:id="rId32"/>
    <p:sldId id="274" r:id="rId33"/>
    <p:sldId id="276" r:id="rId3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riam Sánchez" initials="MS" lastIdx="1" clrIdx="0">
    <p:extLst>
      <p:ext uri="{19B8F6BF-5375-455C-9EA6-DF929625EA0E}">
        <p15:presenceInfo xmlns:p15="http://schemas.microsoft.com/office/powerpoint/2012/main" userId="ac962a840ae5018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6F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91" d="100"/>
          <a:sy n="91" d="100"/>
        </p:scale>
        <p:origin x="312" y="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4-06T11:54:51.370" idx="1">
    <p:pos x="5340" y="66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54ABB4-72F7-4956-93FE-00C76F5A09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E82F125-5FD1-449A-BE11-F66527AF7C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793036-3311-41AD-81E3-5A42C6ABB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C2D23-A2D1-4C9C-AF07-A1F0CA4A5871}" type="datetimeFigureOut">
              <a:rPr lang="es-ES" smtClean="0"/>
              <a:t>29/04/2021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8F03B8-8D4E-48B7-AFC0-0EEAE0A82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0168E5-2CD8-43C2-854F-71D203D22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2A25-CCF5-4DFF-B788-E6D06E257C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78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7619C5-1D51-4B7F-85F4-E3427A142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65FC799-1008-4E9B-925E-B3C413A472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D0732E-60DA-4971-B2DC-F0C7B5E7A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C2D23-A2D1-4C9C-AF07-A1F0CA4A5871}" type="datetimeFigureOut">
              <a:rPr lang="es-ES" smtClean="0"/>
              <a:t>29/04/2021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300CD5-0113-4E68-9CF2-61CFDFEC1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AEE90A-2384-4754-AE42-07E47B613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2A25-CCF5-4DFF-B788-E6D06E257C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4513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8C7B0D5-7959-4AB4-A4BA-51DA9EDEB1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BD2D7DB-BAA4-483A-AEB8-2EF32F39BC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10ABC9-511C-432B-9E3A-E77FDE649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C2D23-A2D1-4C9C-AF07-A1F0CA4A5871}" type="datetimeFigureOut">
              <a:rPr lang="es-ES" smtClean="0"/>
              <a:t>29/04/2021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A68ED7-69C7-4651-A514-24FF9D3AB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C9BCC5-3ECE-46B7-B32D-01E549C47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2A25-CCF5-4DFF-B788-E6D06E257C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6738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1F6976-A13A-4C1D-A48B-A66F46974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14996D-D369-48AF-A05B-B4CEB47945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F1798E-BDCC-428B-9ECF-A0851EF30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C2D23-A2D1-4C9C-AF07-A1F0CA4A5871}" type="datetimeFigureOut">
              <a:rPr lang="es-ES" smtClean="0"/>
              <a:t>29/04/2021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87BCDF-57D3-4458-9124-015353D63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604223-8D9B-4C4B-B24E-E416E00BD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2A25-CCF5-4DFF-B788-E6D06E257C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6896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EF473-E257-4E1A-9A05-D7FDFE33A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CAF55D-B392-4879-9F98-233338B07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F90C8C-C752-4A38-A76A-70AB5C273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C2D23-A2D1-4C9C-AF07-A1F0CA4A5871}" type="datetimeFigureOut">
              <a:rPr lang="es-ES" smtClean="0"/>
              <a:t>29/04/2021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27B120-A64A-4E6A-B903-0A3AFDA19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8906DD-1976-4EC6-A1C1-B9DE1AF95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2A25-CCF5-4DFF-B788-E6D06E257C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8268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B6C796-DDAF-4919-80D0-0ACF18738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F6D5DE-01CC-4BDE-9671-C3D72565C0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4E3744D-29D4-435D-BE3B-D8FAFB5DD3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C8DD5CD-43D5-4FFC-A4CD-A5E09AE08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C2D23-A2D1-4C9C-AF07-A1F0CA4A5871}" type="datetimeFigureOut">
              <a:rPr lang="es-ES" smtClean="0"/>
              <a:t>29/04/2021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012328-8B0B-4BCF-92FB-CFDB3A52C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9AE090-799D-45AE-845C-3050FF643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2A25-CCF5-4DFF-B788-E6D06E257C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0997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8086E6-19E7-4A7A-B41C-6C0C13A82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D702AA-7723-4B88-8F5A-8F08419739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4C010D0-D802-492B-8887-79B5D804EF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10E964-1435-4E1E-9145-0DB05C120D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6D43ACD-4716-4815-A8C5-0753CFCB41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D97E664-6AE9-4FC4-8CF8-07EEA9EAF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C2D23-A2D1-4C9C-AF07-A1F0CA4A5871}" type="datetimeFigureOut">
              <a:rPr lang="es-ES" smtClean="0"/>
              <a:t>29/04/2021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F2C44D6-0577-435B-AD07-D1AFC5C75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F88C4D8-B8E9-44E3-B0F7-FAA989A5E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2A25-CCF5-4DFF-B788-E6D06E257C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3677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3A1B6D-E634-49D8-8859-441FAFC38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79C9584-D4E0-451F-8E56-606F1BC16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C2D23-A2D1-4C9C-AF07-A1F0CA4A5871}" type="datetimeFigureOut">
              <a:rPr lang="es-ES" smtClean="0"/>
              <a:t>29/04/2021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7BE78BE-7615-4124-A832-7B7275E46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60F15B5-43B2-4442-95BA-7696D7063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2A25-CCF5-4DFF-B788-E6D06E257C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7852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C3EE370-A787-4EAD-9451-0E381F1FF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C2D23-A2D1-4C9C-AF07-A1F0CA4A5871}" type="datetimeFigureOut">
              <a:rPr lang="es-ES" smtClean="0"/>
              <a:t>29/04/2021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BE47F1B-5A25-4888-AC68-638918F1F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BE05855-C3F9-4123-A567-6799C5E9E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2A25-CCF5-4DFF-B788-E6D06E257C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0936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0EE53F-F06D-42F1-80DF-5837D67AA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958482-929D-4D62-99F6-0C04261B6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8D0D8EA-3C56-4221-AFEB-E1C6CE148A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035574C-D2D7-4FC9-A1E5-BDE471A77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C2D23-A2D1-4C9C-AF07-A1F0CA4A5871}" type="datetimeFigureOut">
              <a:rPr lang="es-ES" smtClean="0"/>
              <a:t>29/04/2021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A486C62-965D-4624-9C7D-5AAB586A7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7ED0BEE-71E8-46E3-9F53-85CF0B0AE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2A25-CCF5-4DFF-B788-E6D06E257C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3235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E8F484-DD94-49B3-B3BC-690C303C1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3433001-5D4D-4507-A6D0-606E988E1E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0BB5C79-8BBF-4AF5-AEC9-D0CB5942FA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D510F31-13DE-4205-A8A5-1E28288DC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C2D23-A2D1-4C9C-AF07-A1F0CA4A5871}" type="datetimeFigureOut">
              <a:rPr lang="es-ES" smtClean="0"/>
              <a:t>29/04/2021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398443B-8CD0-4ECF-855B-EB0DDE77F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A4EF5E3-2A50-4EAE-94E3-8A1CF00CD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2A25-CCF5-4DFF-B788-E6D06E257C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2171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94C681C-B66C-477C-B379-3B3D7BF2D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8AC213A-640D-48F6-A69A-2D874B319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DD8A85-CA36-4A96-AF31-F96F79A2D8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C2D23-A2D1-4C9C-AF07-A1F0CA4A5871}" type="datetimeFigureOut">
              <a:rPr lang="es-ES" smtClean="0"/>
              <a:t>29/04/2021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09F6B5-5723-4E27-8EBE-F199FB2EBA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220263-4A62-4021-ACB2-ABFB52A25E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42A25-CCF5-4DFF-B788-E6D06E257C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2114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1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1.png"/><Relationship Id="rId9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audio" Target="../media/audio1.wav"/><Relationship Id="rId7" Type="http://schemas.openxmlformats.org/officeDocument/2006/relationships/image" Target="../media/image3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4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.png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audio" Target="../media/audio1.wav"/><Relationship Id="rId7" Type="http://schemas.openxmlformats.org/officeDocument/2006/relationships/image" Target="../media/image6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audio" Target="../media/audio1.wav"/><Relationship Id="rId7" Type="http://schemas.openxmlformats.org/officeDocument/2006/relationships/image" Target="../media/image6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audio" Target="../media/audio2.wav"/><Relationship Id="rId7" Type="http://schemas.openxmlformats.org/officeDocument/2006/relationships/image" Target="../media/image6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audio" Target="../media/audio1.wav"/><Relationship Id="rId7" Type="http://schemas.openxmlformats.org/officeDocument/2006/relationships/image" Target="../media/image6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png"/><Relationship Id="rId9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png"/><Relationship Id="rId9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png"/><Relationship Id="rId9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png"/><Relationship Id="rId9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comments" Target="../comments/commen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audio" Target="../media/audio2.wav"/><Relationship Id="rId7" Type="http://schemas.openxmlformats.org/officeDocument/2006/relationships/image" Target="../media/image64.png"/><Relationship Id="rId12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image" Target="../media/image41.png"/><Relationship Id="rId5" Type="http://schemas.openxmlformats.org/officeDocument/2006/relationships/image" Target="../media/image62.png"/><Relationship Id="rId10" Type="http://schemas.openxmlformats.org/officeDocument/2006/relationships/image" Target="../media/image40.png"/><Relationship Id="rId4" Type="http://schemas.openxmlformats.org/officeDocument/2006/relationships/image" Target="../media/image1.png"/><Relationship Id="rId9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audio" Target="../media/audio1.wav"/><Relationship Id="rId7" Type="http://schemas.openxmlformats.org/officeDocument/2006/relationships/image" Target="../media/image37.png"/><Relationship Id="rId12" Type="http://schemas.openxmlformats.org/officeDocument/2006/relationships/image" Target="../media/image6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64.png"/><Relationship Id="rId5" Type="http://schemas.openxmlformats.org/officeDocument/2006/relationships/image" Target="../media/image35.png"/><Relationship Id="rId10" Type="http://schemas.openxmlformats.org/officeDocument/2006/relationships/image" Target="../media/image63.png"/><Relationship Id="rId4" Type="http://schemas.openxmlformats.org/officeDocument/2006/relationships/image" Target="../media/image1.png"/><Relationship Id="rId9" Type="http://schemas.openxmlformats.org/officeDocument/2006/relationships/image" Target="../media/image6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64.png"/><Relationship Id="rId12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image" Target="../media/image6.png"/><Relationship Id="rId5" Type="http://schemas.openxmlformats.org/officeDocument/2006/relationships/image" Target="../media/image62.png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9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8.png"/><Relationship Id="rId11" Type="http://schemas.openxmlformats.org/officeDocument/2006/relationships/image" Target="../media/image73.gif"/><Relationship Id="rId5" Type="http://schemas.openxmlformats.org/officeDocument/2006/relationships/image" Target="../media/image67.jpe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.png"/><Relationship Id="rId7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02FFEA-6B4D-43DC-B9BB-ADB2D0905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9963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5400" dirty="0">
                <a:solidFill>
                  <a:srgbClr val="9E6FAE"/>
                </a:solidFill>
                <a:latin typeface="Abadi" panose="020B0604020104020204" pitchFamily="34" charset="0"/>
              </a:rPr>
              <a:t>Secuencias Temporales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65F92EAE-4A65-469B-BE21-D4B5544E0D82}"/>
              </a:ext>
            </a:extLst>
          </p:cNvPr>
          <p:cNvGrpSpPr/>
          <p:nvPr/>
        </p:nvGrpSpPr>
        <p:grpSpPr>
          <a:xfrm>
            <a:off x="11480632" y="6139549"/>
            <a:ext cx="420864" cy="420864"/>
            <a:chOff x="5756359" y="503475"/>
            <a:chExt cx="679282" cy="679282"/>
          </a:xfrm>
        </p:grpSpPr>
        <p:sp>
          <p:nvSpPr>
            <p:cNvPr id="5" name="Elipse 4">
              <a:hlinkClick r:id="" action="ppaction://hlinkshowjump?jump=nextslide">
                <a:snd r:embed="rId2" name="click.wav"/>
              </a:hlinkClick>
              <a:extLst>
                <a:ext uri="{FF2B5EF4-FFF2-40B4-BE49-F238E27FC236}">
                  <a16:creationId xmlns:a16="http://schemas.microsoft.com/office/drawing/2014/main" id="{41377F36-9AAC-47B9-8FB6-4327BE789F1C}"/>
                </a:ext>
              </a:extLst>
            </p:cNvPr>
            <p:cNvSpPr/>
            <p:nvPr/>
          </p:nvSpPr>
          <p:spPr>
            <a:xfrm>
              <a:off x="5756359" y="503475"/>
              <a:ext cx="679282" cy="679282"/>
            </a:xfrm>
            <a:prstGeom prst="ellipse">
              <a:avLst/>
            </a:prstGeom>
            <a:solidFill>
              <a:srgbClr val="F1BAFC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Flecha: hacia la izquierda 5">
              <a:hlinkClick r:id="" action="ppaction://hlinkshowjump?jump=nextslide">
                <a:snd r:embed="rId2" name="click.wav"/>
              </a:hlinkClick>
              <a:extLst>
                <a:ext uri="{FF2B5EF4-FFF2-40B4-BE49-F238E27FC236}">
                  <a16:creationId xmlns:a16="http://schemas.microsoft.com/office/drawing/2014/main" id="{C707EFC4-6B42-4FAA-8461-F12192822539}"/>
                </a:ext>
              </a:extLst>
            </p:cNvPr>
            <p:cNvSpPr/>
            <p:nvPr/>
          </p:nvSpPr>
          <p:spPr>
            <a:xfrm rot="10800000">
              <a:off x="5907156" y="747279"/>
              <a:ext cx="377688" cy="187079"/>
            </a:xfrm>
            <a:prstGeom prst="left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7" name="Imagen 6">
            <a:extLst>
              <a:ext uri="{FF2B5EF4-FFF2-40B4-BE49-F238E27FC236}">
                <a16:creationId xmlns:a16="http://schemas.microsoft.com/office/drawing/2014/main" id="{122C1BC5-B608-4758-8236-7167043276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6341" y="5956853"/>
            <a:ext cx="899317" cy="899317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83802603-FAE3-49E6-AE47-F9820CF50D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44376" y="3429000"/>
            <a:ext cx="1903245" cy="166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951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CF58482E-EEF7-4C68-8B47-07196B8773C5}"/>
              </a:ext>
            </a:extLst>
          </p:cNvPr>
          <p:cNvGrpSpPr/>
          <p:nvPr/>
        </p:nvGrpSpPr>
        <p:grpSpPr>
          <a:xfrm>
            <a:off x="407506" y="6139549"/>
            <a:ext cx="420864" cy="420864"/>
            <a:chOff x="4850297" y="503476"/>
            <a:chExt cx="679282" cy="679282"/>
          </a:xfrm>
        </p:grpSpPr>
        <p:sp>
          <p:nvSpPr>
            <p:cNvPr id="3" name="Elipse 2">
              <a:hlinkClick r:id="" action="ppaction://hlinkshowjump?jump=previousslide">
                <a:snd r:embed="rId2" name="click.wav"/>
              </a:hlinkClick>
              <a:extLst>
                <a:ext uri="{FF2B5EF4-FFF2-40B4-BE49-F238E27FC236}">
                  <a16:creationId xmlns:a16="http://schemas.microsoft.com/office/drawing/2014/main" id="{6EE208AB-7B58-47ED-9AAC-0EEC56FD697A}"/>
                </a:ext>
              </a:extLst>
            </p:cNvPr>
            <p:cNvSpPr/>
            <p:nvPr/>
          </p:nvSpPr>
          <p:spPr>
            <a:xfrm>
              <a:off x="4850297" y="503476"/>
              <a:ext cx="679282" cy="679282"/>
            </a:xfrm>
            <a:prstGeom prst="ellipse">
              <a:avLst/>
            </a:prstGeom>
            <a:solidFill>
              <a:srgbClr val="F1BAFC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Flecha: hacia la izquierda 3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B1761BD2-FB6E-42BD-A2D4-193F76D890CC}"/>
                </a:ext>
              </a:extLst>
            </p:cNvPr>
            <p:cNvSpPr/>
            <p:nvPr/>
          </p:nvSpPr>
          <p:spPr>
            <a:xfrm>
              <a:off x="5001094" y="749578"/>
              <a:ext cx="377688" cy="187079"/>
            </a:xfrm>
            <a:prstGeom prst="left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B4B06BCB-0D15-4BB7-877C-8E2C9CAA5F9E}"/>
              </a:ext>
            </a:extLst>
          </p:cNvPr>
          <p:cNvGrpSpPr/>
          <p:nvPr/>
        </p:nvGrpSpPr>
        <p:grpSpPr>
          <a:xfrm>
            <a:off x="11480632" y="6139549"/>
            <a:ext cx="420864" cy="420864"/>
            <a:chOff x="5756359" y="503475"/>
            <a:chExt cx="679282" cy="679282"/>
          </a:xfrm>
        </p:grpSpPr>
        <p:sp>
          <p:nvSpPr>
            <p:cNvPr id="6" name="Elipse 5">
              <a:hlinkClick r:id="" action="ppaction://hlinkshowjump?jump=nextslide">
                <a:snd r:embed="rId2" name="click.wav"/>
              </a:hlinkClick>
              <a:extLst>
                <a:ext uri="{FF2B5EF4-FFF2-40B4-BE49-F238E27FC236}">
                  <a16:creationId xmlns:a16="http://schemas.microsoft.com/office/drawing/2014/main" id="{7E58F9AC-D83E-41AD-BBC9-01E1D3602C9A}"/>
                </a:ext>
              </a:extLst>
            </p:cNvPr>
            <p:cNvSpPr/>
            <p:nvPr/>
          </p:nvSpPr>
          <p:spPr>
            <a:xfrm>
              <a:off x="5756359" y="503475"/>
              <a:ext cx="679282" cy="679282"/>
            </a:xfrm>
            <a:prstGeom prst="ellipse">
              <a:avLst/>
            </a:prstGeom>
            <a:solidFill>
              <a:srgbClr val="F1BAFC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Flecha: hacia la izquierda 6">
              <a:hlinkClick r:id="" action="ppaction://hlinkshowjump?jump=nextslide">
                <a:snd r:embed="rId2" name="click.wav"/>
              </a:hlinkClick>
              <a:extLst>
                <a:ext uri="{FF2B5EF4-FFF2-40B4-BE49-F238E27FC236}">
                  <a16:creationId xmlns:a16="http://schemas.microsoft.com/office/drawing/2014/main" id="{660DA734-B2E9-4A14-ABB4-9D085B9A9E61}"/>
                </a:ext>
              </a:extLst>
            </p:cNvPr>
            <p:cNvSpPr/>
            <p:nvPr/>
          </p:nvSpPr>
          <p:spPr>
            <a:xfrm rot="10800000">
              <a:off x="5907156" y="747279"/>
              <a:ext cx="377688" cy="187079"/>
            </a:xfrm>
            <a:prstGeom prst="left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B67566E7-BA40-4836-B028-E8CC16540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6341" y="5956853"/>
            <a:ext cx="899317" cy="899317"/>
          </a:xfrm>
          <a:prstGeom prst="rect">
            <a:avLst/>
          </a:prstGeom>
        </p:spPr>
      </p:pic>
      <p:pic>
        <p:nvPicPr>
          <p:cNvPr id="10" name="1" descr="Forma&#10;&#10;Descripción generada automáticamente">
            <a:hlinkClick r:id="" action="ppaction://noaction">
              <a:snd r:embed="rId2" name="click.wav"/>
            </a:hlinkClick>
            <a:extLst>
              <a:ext uri="{FF2B5EF4-FFF2-40B4-BE49-F238E27FC236}">
                <a16:creationId xmlns:a16="http://schemas.microsoft.com/office/drawing/2014/main" id="{2D706246-F60A-4FDD-8A26-5B9FEEFA90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1047750"/>
            <a:ext cx="4762500" cy="4762500"/>
          </a:xfrm>
          <a:prstGeom prst="rect">
            <a:avLst/>
          </a:prstGeom>
        </p:spPr>
      </p:pic>
      <p:pic>
        <p:nvPicPr>
          <p:cNvPr id="12" name="2" descr="Forma&#10;&#10;Descripción generada automáticamente">
            <a:hlinkClick r:id="" action="ppaction://noaction">
              <a:snd r:embed="rId2" name="click.wav"/>
            </a:hlinkClick>
            <a:extLst>
              <a:ext uri="{FF2B5EF4-FFF2-40B4-BE49-F238E27FC236}">
                <a16:creationId xmlns:a16="http://schemas.microsoft.com/office/drawing/2014/main" id="{8989A9B5-4169-4C81-9955-8B06AFF9C2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1047750"/>
            <a:ext cx="4762500" cy="4762500"/>
          </a:xfrm>
          <a:prstGeom prst="rect">
            <a:avLst/>
          </a:prstGeom>
        </p:spPr>
      </p:pic>
      <p:pic>
        <p:nvPicPr>
          <p:cNvPr id="14" name="3" descr="Imagen que contiene Forma&#10;&#10;Descripción generada automáticamente">
            <a:hlinkClick r:id="" action="ppaction://noaction">
              <a:snd r:embed="rId2" name="click.wav"/>
            </a:hlinkClick>
            <a:extLst>
              <a:ext uri="{FF2B5EF4-FFF2-40B4-BE49-F238E27FC236}">
                <a16:creationId xmlns:a16="http://schemas.microsoft.com/office/drawing/2014/main" id="{92BA3E18-1D50-4EBF-80F9-B929693051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1047750"/>
            <a:ext cx="4762500" cy="4762500"/>
          </a:xfrm>
          <a:prstGeom prst="rect">
            <a:avLst/>
          </a:prstGeom>
        </p:spPr>
      </p:pic>
      <p:pic>
        <p:nvPicPr>
          <p:cNvPr id="16" name="4" descr="Imagen que contiene Forma&#10;&#10;Descripción generada automáticamente">
            <a:hlinkClick r:id="" action="ppaction://noaction">
              <a:snd r:embed="rId2" name="click.wav"/>
            </a:hlinkClick>
            <a:extLst>
              <a:ext uri="{FF2B5EF4-FFF2-40B4-BE49-F238E27FC236}">
                <a16:creationId xmlns:a16="http://schemas.microsoft.com/office/drawing/2014/main" id="{0BF39328-E2ED-416F-B388-C64A84E119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1047750"/>
            <a:ext cx="4762500" cy="4762500"/>
          </a:xfrm>
          <a:prstGeom prst="rect">
            <a:avLst/>
          </a:prstGeom>
        </p:spPr>
      </p:pic>
      <p:pic>
        <p:nvPicPr>
          <p:cNvPr id="18" name="5" descr="Imagen que contiene Diagrama&#10;&#10;Descripción generada automáticamente">
            <a:hlinkClick r:id="" action="ppaction://noaction">
              <a:snd r:embed="rId2" name="click.wav"/>
            </a:hlinkClick>
            <a:extLst>
              <a:ext uri="{FF2B5EF4-FFF2-40B4-BE49-F238E27FC236}">
                <a16:creationId xmlns:a16="http://schemas.microsoft.com/office/drawing/2014/main" id="{D9CA6EE9-A95D-42D5-8354-D2741863A1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1047750"/>
            <a:ext cx="4762500" cy="4762500"/>
          </a:xfrm>
          <a:prstGeom prst="rect">
            <a:avLst/>
          </a:prstGeom>
        </p:spPr>
      </p:pic>
      <p:pic>
        <p:nvPicPr>
          <p:cNvPr id="20" name="6" descr="Imagen que contiene Diagrama&#10;&#10;Descripción generada automáticamente">
            <a:hlinkClick r:id="" action="ppaction://noaction">
              <a:snd r:embed="rId2" name="click.wav"/>
            </a:hlinkClick>
            <a:extLst>
              <a:ext uri="{FF2B5EF4-FFF2-40B4-BE49-F238E27FC236}">
                <a16:creationId xmlns:a16="http://schemas.microsoft.com/office/drawing/2014/main" id="{CE21D40C-85D6-4CDC-A3E9-7DC9069A1D2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1047750"/>
            <a:ext cx="4762500" cy="4762500"/>
          </a:xfrm>
          <a:prstGeom prst="rect">
            <a:avLst/>
          </a:prstGeom>
        </p:spPr>
      </p:pic>
      <p:pic>
        <p:nvPicPr>
          <p:cNvPr id="22" name="7" descr="Imagen que contiene Texto&#10;&#10;Descripción generada automáticamente">
            <a:hlinkClick r:id="" action="ppaction://noaction">
              <a:snd r:embed="rId2" name="click.wav"/>
            </a:hlinkClick>
            <a:extLst>
              <a:ext uri="{FF2B5EF4-FFF2-40B4-BE49-F238E27FC236}">
                <a16:creationId xmlns:a16="http://schemas.microsoft.com/office/drawing/2014/main" id="{E522B449-FC9D-4E22-8956-68FAE187CF6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1047750"/>
            <a:ext cx="4762500" cy="4762500"/>
          </a:xfrm>
          <a:prstGeom prst="rect">
            <a:avLst/>
          </a:prstGeom>
        </p:spPr>
      </p:pic>
      <p:pic>
        <p:nvPicPr>
          <p:cNvPr id="24" name="8" descr="Diagrama&#10;&#10;Descripción generada automáticamente con confianza media">
            <a:hlinkClick r:id="" action="ppaction://noaction">
              <a:snd r:embed="rId2" name="click.wav"/>
            </a:hlinkClick>
            <a:extLst>
              <a:ext uri="{FF2B5EF4-FFF2-40B4-BE49-F238E27FC236}">
                <a16:creationId xmlns:a16="http://schemas.microsoft.com/office/drawing/2014/main" id="{B5F12AEC-FB6A-4FD8-A16A-6CEAEFCAD72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1047750"/>
            <a:ext cx="4762500" cy="4762500"/>
          </a:xfrm>
          <a:prstGeom prst="rect">
            <a:avLst/>
          </a:prstGeom>
        </p:spPr>
      </p:pic>
      <p:pic>
        <p:nvPicPr>
          <p:cNvPr id="26" name="9" descr="Diagrama&#10;&#10;Descripción generada automáticamente con confianza media">
            <a:hlinkClick r:id="" action="ppaction://noaction">
              <a:snd r:embed="rId2" name="click.wav"/>
            </a:hlinkClick>
            <a:extLst>
              <a:ext uri="{FF2B5EF4-FFF2-40B4-BE49-F238E27FC236}">
                <a16:creationId xmlns:a16="http://schemas.microsoft.com/office/drawing/2014/main" id="{8EB1ECBF-67CE-44D4-B734-BC1A735203A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1047750"/>
            <a:ext cx="4762500" cy="4762500"/>
          </a:xfrm>
          <a:prstGeom prst="rect">
            <a:avLst/>
          </a:prstGeom>
        </p:spPr>
      </p:pic>
      <p:pic>
        <p:nvPicPr>
          <p:cNvPr id="28" name="10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66E136D4-65BA-4186-AEA8-3785A563B97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1047750"/>
            <a:ext cx="4762500" cy="4762500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181F4016-10FD-47DE-9342-825074FDC667}"/>
              </a:ext>
            </a:extLst>
          </p:cNvPr>
          <p:cNvSpPr/>
          <p:nvPr/>
        </p:nvSpPr>
        <p:spPr>
          <a:xfrm>
            <a:off x="0" y="152400"/>
            <a:ext cx="3039979" cy="721895"/>
          </a:xfrm>
          <a:prstGeom prst="rect">
            <a:avLst/>
          </a:prstGeom>
          <a:solidFill>
            <a:srgbClr val="9E6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Haz clic en la imagen</a:t>
            </a:r>
          </a:p>
        </p:txBody>
      </p:sp>
    </p:spTree>
    <p:extLst>
      <p:ext uri="{BB962C8B-B14F-4D97-AF65-F5344CB8AC3E}">
        <p14:creationId xmlns:p14="http://schemas.microsoft.com/office/powerpoint/2010/main" val="286365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4370ED14-591C-48BD-8D14-A70F52E1E31B}"/>
              </a:ext>
            </a:extLst>
          </p:cNvPr>
          <p:cNvGrpSpPr/>
          <p:nvPr/>
        </p:nvGrpSpPr>
        <p:grpSpPr>
          <a:xfrm>
            <a:off x="407506" y="6139549"/>
            <a:ext cx="420864" cy="420864"/>
            <a:chOff x="4850297" y="503476"/>
            <a:chExt cx="679282" cy="679282"/>
          </a:xfrm>
        </p:grpSpPr>
        <p:sp>
          <p:nvSpPr>
            <p:cNvPr id="8" name="Elipse 7">
              <a:hlinkClick r:id="" action="ppaction://hlinkshowjump?jump=previousslide">
                <a:snd r:embed="rId2" name="click.wav"/>
              </a:hlinkClick>
              <a:extLst>
                <a:ext uri="{FF2B5EF4-FFF2-40B4-BE49-F238E27FC236}">
                  <a16:creationId xmlns:a16="http://schemas.microsoft.com/office/drawing/2014/main" id="{9710043B-97C4-4B99-A81B-D6BEE7CBFA30}"/>
                </a:ext>
              </a:extLst>
            </p:cNvPr>
            <p:cNvSpPr/>
            <p:nvPr/>
          </p:nvSpPr>
          <p:spPr>
            <a:xfrm>
              <a:off x="4850297" y="503476"/>
              <a:ext cx="679282" cy="679282"/>
            </a:xfrm>
            <a:prstGeom prst="ellipse">
              <a:avLst/>
            </a:prstGeom>
            <a:solidFill>
              <a:srgbClr val="F1BAFC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Flecha: hacia la izquierda 8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656FBAD5-AFF0-4EF5-B81D-BA566DD475B3}"/>
                </a:ext>
              </a:extLst>
            </p:cNvPr>
            <p:cNvSpPr/>
            <p:nvPr/>
          </p:nvSpPr>
          <p:spPr>
            <a:xfrm>
              <a:off x="5001094" y="749578"/>
              <a:ext cx="377688" cy="187079"/>
            </a:xfrm>
            <a:prstGeom prst="left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5846B7AA-EB2C-45FB-84F2-89C52FD65C9B}"/>
              </a:ext>
            </a:extLst>
          </p:cNvPr>
          <p:cNvGrpSpPr/>
          <p:nvPr/>
        </p:nvGrpSpPr>
        <p:grpSpPr>
          <a:xfrm>
            <a:off x="11480632" y="6139549"/>
            <a:ext cx="420864" cy="420864"/>
            <a:chOff x="5756359" y="503475"/>
            <a:chExt cx="679282" cy="679282"/>
          </a:xfrm>
        </p:grpSpPr>
        <p:sp>
          <p:nvSpPr>
            <p:cNvPr id="11" name="Elipse 10">
              <a:hlinkClick r:id="" action="ppaction://hlinkshowjump?jump=nextslide">
                <a:snd r:embed="rId2" name="click.wav"/>
              </a:hlinkClick>
              <a:extLst>
                <a:ext uri="{FF2B5EF4-FFF2-40B4-BE49-F238E27FC236}">
                  <a16:creationId xmlns:a16="http://schemas.microsoft.com/office/drawing/2014/main" id="{EFC2CC30-76BC-4693-95AE-B7D9723B6772}"/>
                </a:ext>
              </a:extLst>
            </p:cNvPr>
            <p:cNvSpPr/>
            <p:nvPr/>
          </p:nvSpPr>
          <p:spPr>
            <a:xfrm>
              <a:off x="5756359" y="503475"/>
              <a:ext cx="679282" cy="679282"/>
            </a:xfrm>
            <a:prstGeom prst="ellipse">
              <a:avLst/>
            </a:prstGeom>
            <a:solidFill>
              <a:srgbClr val="F1BAFC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Flecha: hacia la izquierda 11">
              <a:hlinkClick r:id="" action="ppaction://hlinkshowjump?jump=nextslide">
                <a:snd r:embed="rId2" name="click.wav"/>
              </a:hlinkClick>
              <a:extLst>
                <a:ext uri="{FF2B5EF4-FFF2-40B4-BE49-F238E27FC236}">
                  <a16:creationId xmlns:a16="http://schemas.microsoft.com/office/drawing/2014/main" id="{9A34FEFF-8A84-45B3-9F66-DC2572F52745}"/>
                </a:ext>
              </a:extLst>
            </p:cNvPr>
            <p:cNvSpPr/>
            <p:nvPr/>
          </p:nvSpPr>
          <p:spPr>
            <a:xfrm rot="10800000">
              <a:off x="5907156" y="747279"/>
              <a:ext cx="377688" cy="187079"/>
            </a:xfrm>
            <a:prstGeom prst="left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4" name="Rectángulo 13">
            <a:extLst>
              <a:ext uri="{FF2B5EF4-FFF2-40B4-BE49-F238E27FC236}">
                <a16:creationId xmlns:a16="http://schemas.microsoft.com/office/drawing/2014/main" id="{B5880BCE-EE82-4CC3-8401-60A62B41FD58}"/>
              </a:ext>
            </a:extLst>
          </p:cNvPr>
          <p:cNvSpPr/>
          <p:nvPr/>
        </p:nvSpPr>
        <p:spPr>
          <a:xfrm>
            <a:off x="1348079" y="3657600"/>
            <a:ext cx="2043404" cy="204340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0859471D-088B-4810-BA7E-AF25C6229B5F}"/>
              </a:ext>
            </a:extLst>
          </p:cNvPr>
          <p:cNvSpPr/>
          <p:nvPr/>
        </p:nvSpPr>
        <p:spPr>
          <a:xfrm>
            <a:off x="4052595" y="3657600"/>
            <a:ext cx="2043404" cy="204340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400753E3-7E22-4DEE-A1D4-6E9FA81B132F}"/>
              </a:ext>
            </a:extLst>
          </p:cNvPr>
          <p:cNvSpPr/>
          <p:nvPr/>
        </p:nvSpPr>
        <p:spPr>
          <a:xfrm>
            <a:off x="6616181" y="3657600"/>
            <a:ext cx="2043404" cy="204340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0934D96-C5DD-4F8A-A2B6-02679DAD3A15}"/>
              </a:ext>
            </a:extLst>
          </p:cNvPr>
          <p:cNvSpPr/>
          <p:nvPr/>
        </p:nvSpPr>
        <p:spPr>
          <a:xfrm>
            <a:off x="9176462" y="3657600"/>
            <a:ext cx="2043404" cy="204340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3F5AC41D-C87E-4D70-A545-372369238D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6341" y="5956853"/>
            <a:ext cx="899317" cy="899317"/>
          </a:xfrm>
          <a:prstGeom prst="rect">
            <a:avLst/>
          </a:prstGeom>
        </p:spPr>
      </p:pic>
      <p:pic>
        <p:nvPicPr>
          <p:cNvPr id="3" name="1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CCB50A50-4F02-4418-909C-B19F531752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717" y="3900196"/>
            <a:ext cx="1658128" cy="1658128"/>
          </a:xfrm>
          <a:prstGeom prst="rect">
            <a:avLst/>
          </a:prstGeom>
        </p:spPr>
      </p:pic>
      <p:pic>
        <p:nvPicPr>
          <p:cNvPr id="4" name="2" descr="Imagen que contiene competencia de atletismo, baloncesto&#10;&#10;Descripción generada automáticamente">
            <a:extLst>
              <a:ext uri="{FF2B5EF4-FFF2-40B4-BE49-F238E27FC236}">
                <a16:creationId xmlns:a16="http://schemas.microsoft.com/office/drawing/2014/main" id="{BEA847CF-D10B-425B-BC44-727CEB668E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539" y="3900196"/>
            <a:ext cx="1658128" cy="1658128"/>
          </a:xfrm>
          <a:prstGeom prst="rect">
            <a:avLst/>
          </a:prstGeom>
        </p:spPr>
      </p:pic>
      <p:pic>
        <p:nvPicPr>
          <p:cNvPr id="5" name="3" descr="Forma, Rectángulo&#10;&#10;Descripción generada automáticamente">
            <a:extLst>
              <a:ext uri="{FF2B5EF4-FFF2-40B4-BE49-F238E27FC236}">
                <a16:creationId xmlns:a16="http://schemas.microsoft.com/office/drawing/2014/main" id="{F14752CD-C67C-4C0D-86CA-F0E8DDCA97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382" y="1403672"/>
            <a:ext cx="1658128" cy="1658128"/>
          </a:xfrm>
          <a:prstGeom prst="rect">
            <a:avLst/>
          </a:prstGeom>
        </p:spPr>
      </p:pic>
      <p:pic>
        <p:nvPicPr>
          <p:cNvPr id="19" name="3_1" descr="Forma&#10;&#10;Descripción generada automáticamente">
            <a:extLst>
              <a:ext uri="{FF2B5EF4-FFF2-40B4-BE49-F238E27FC236}">
                <a16:creationId xmlns:a16="http://schemas.microsoft.com/office/drawing/2014/main" id="{23F45FD6-83BD-466D-8EA2-E258EE32EA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918" y="1403672"/>
            <a:ext cx="1658129" cy="1658129"/>
          </a:xfrm>
          <a:prstGeom prst="rect">
            <a:avLst/>
          </a:prstGeom>
        </p:spPr>
      </p:pic>
      <p:pic>
        <p:nvPicPr>
          <p:cNvPr id="21" name="3_2" descr="Forma&#10;&#10;Descripción generada automáticamente">
            <a:extLst>
              <a:ext uri="{FF2B5EF4-FFF2-40B4-BE49-F238E27FC236}">
                <a16:creationId xmlns:a16="http://schemas.microsoft.com/office/drawing/2014/main" id="{21D1A484-2E9E-48DE-9EB0-9D5C36E918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45" y="1403672"/>
            <a:ext cx="1658129" cy="1658129"/>
          </a:xfrm>
          <a:prstGeom prst="rect">
            <a:avLst/>
          </a:prstGeom>
        </p:spPr>
      </p:pic>
      <p:pic>
        <p:nvPicPr>
          <p:cNvPr id="6" name="4" descr="Forma&#10;&#10;Descripción generada automáticamente">
            <a:extLst>
              <a:ext uri="{FF2B5EF4-FFF2-40B4-BE49-F238E27FC236}">
                <a16:creationId xmlns:a16="http://schemas.microsoft.com/office/drawing/2014/main" id="{AE299CFA-D46C-4ADD-B11A-C899CE9394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100" y="3900196"/>
            <a:ext cx="1658128" cy="1658128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1AFD238F-4E6C-4961-9A93-EC74A25232B1}"/>
              </a:ext>
            </a:extLst>
          </p:cNvPr>
          <p:cNvSpPr/>
          <p:nvPr/>
        </p:nvSpPr>
        <p:spPr>
          <a:xfrm>
            <a:off x="-24523" y="61340"/>
            <a:ext cx="8546123" cy="844062"/>
          </a:xfrm>
          <a:prstGeom prst="rect">
            <a:avLst/>
          </a:prstGeom>
          <a:solidFill>
            <a:srgbClr val="9E6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dirty="0">
                <a:latin typeface="Abadi" panose="020B0604020104020204" pitchFamily="34" charset="0"/>
              </a:rPr>
              <a:t>Escoge la imagen correcta y completa la secuencia:</a:t>
            </a:r>
          </a:p>
        </p:txBody>
      </p:sp>
    </p:spTree>
    <p:extLst>
      <p:ext uri="{BB962C8B-B14F-4D97-AF65-F5344CB8AC3E}">
        <p14:creationId xmlns:p14="http://schemas.microsoft.com/office/powerpoint/2010/main" val="270770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L 0.11928 0.3715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64" y="1856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358545D1-944E-4241-B26A-D24B8406A6B6}"/>
              </a:ext>
            </a:extLst>
          </p:cNvPr>
          <p:cNvGrpSpPr/>
          <p:nvPr/>
        </p:nvGrpSpPr>
        <p:grpSpPr>
          <a:xfrm>
            <a:off x="407506" y="6139549"/>
            <a:ext cx="420864" cy="420864"/>
            <a:chOff x="4850297" y="503476"/>
            <a:chExt cx="679282" cy="679282"/>
          </a:xfrm>
        </p:grpSpPr>
        <p:sp>
          <p:nvSpPr>
            <p:cNvPr id="7" name="Elipse 6">
              <a:hlinkClick r:id="" action="ppaction://hlinkshowjump?jump=previousslide">
                <a:snd r:embed="rId3" name="click.wav"/>
              </a:hlinkClick>
              <a:extLst>
                <a:ext uri="{FF2B5EF4-FFF2-40B4-BE49-F238E27FC236}">
                  <a16:creationId xmlns:a16="http://schemas.microsoft.com/office/drawing/2014/main" id="{8D29E1ED-8FCB-48C7-BC16-487FCCD5A220}"/>
                </a:ext>
              </a:extLst>
            </p:cNvPr>
            <p:cNvSpPr/>
            <p:nvPr/>
          </p:nvSpPr>
          <p:spPr>
            <a:xfrm>
              <a:off x="4850297" y="503476"/>
              <a:ext cx="679282" cy="679282"/>
            </a:xfrm>
            <a:prstGeom prst="ellipse">
              <a:avLst/>
            </a:prstGeom>
            <a:solidFill>
              <a:srgbClr val="F1BAFC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Flecha: hacia la izquierda 7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82993F0D-1239-47FE-AA2A-5A852D6056DF}"/>
                </a:ext>
              </a:extLst>
            </p:cNvPr>
            <p:cNvSpPr/>
            <p:nvPr/>
          </p:nvSpPr>
          <p:spPr>
            <a:xfrm>
              <a:off x="5001094" y="749578"/>
              <a:ext cx="377688" cy="187079"/>
            </a:xfrm>
            <a:prstGeom prst="left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A68E883D-859F-44C6-AC2D-36666BE7425B}"/>
              </a:ext>
            </a:extLst>
          </p:cNvPr>
          <p:cNvGrpSpPr/>
          <p:nvPr/>
        </p:nvGrpSpPr>
        <p:grpSpPr>
          <a:xfrm>
            <a:off x="11480632" y="6139549"/>
            <a:ext cx="420864" cy="420864"/>
            <a:chOff x="5756359" y="503475"/>
            <a:chExt cx="679282" cy="679282"/>
          </a:xfrm>
        </p:grpSpPr>
        <p:sp>
          <p:nvSpPr>
            <p:cNvPr id="10" name="Elipse 9">
              <a:hlinkClick r:id="" action="ppaction://hlinkshowjump?jump=nextslide">
                <a:snd r:embed="rId3" name="click.wav"/>
              </a:hlinkClick>
              <a:extLst>
                <a:ext uri="{FF2B5EF4-FFF2-40B4-BE49-F238E27FC236}">
                  <a16:creationId xmlns:a16="http://schemas.microsoft.com/office/drawing/2014/main" id="{255B1DF3-6D0D-40D0-AEAD-87DC00517724}"/>
                </a:ext>
              </a:extLst>
            </p:cNvPr>
            <p:cNvSpPr/>
            <p:nvPr/>
          </p:nvSpPr>
          <p:spPr>
            <a:xfrm>
              <a:off x="5756359" y="503475"/>
              <a:ext cx="679282" cy="679282"/>
            </a:xfrm>
            <a:prstGeom prst="ellipse">
              <a:avLst/>
            </a:prstGeom>
            <a:solidFill>
              <a:srgbClr val="F1BAFC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Flecha: hacia la izquierda 10">
              <a:hlinkClick r:id="" action="ppaction://hlinkshowjump?jump=nextslide">
                <a:snd r:embed="rId3" name="click.wav"/>
              </a:hlinkClick>
              <a:extLst>
                <a:ext uri="{FF2B5EF4-FFF2-40B4-BE49-F238E27FC236}">
                  <a16:creationId xmlns:a16="http://schemas.microsoft.com/office/drawing/2014/main" id="{716C1E90-8300-4420-BEA8-28258851C716}"/>
                </a:ext>
              </a:extLst>
            </p:cNvPr>
            <p:cNvSpPr/>
            <p:nvPr/>
          </p:nvSpPr>
          <p:spPr>
            <a:xfrm rot="10800000">
              <a:off x="5907156" y="747279"/>
              <a:ext cx="377688" cy="187079"/>
            </a:xfrm>
            <a:prstGeom prst="left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EA866B6E-768E-462C-92ED-189BC709CDA6}"/>
              </a:ext>
            </a:extLst>
          </p:cNvPr>
          <p:cNvSpPr/>
          <p:nvPr/>
        </p:nvSpPr>
        <p:spPr>
          <a:xfrm>
            <a:off x="1348079" y="3657600"/>
            <a:ext cx="2043404" cy="2043404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CF90BBC-2380-49AD-BCB5-1A4A31EF3B80}"/>
              </a:ext>
            </a:extLst>
          </p:cNvPr>
          <p:cNvSpPr/>
          <p:nvPr/>
        </p:nvSpPr>
        <p:spPr>
          <a:xfrm>
            <a:off x="4052595" y="3657600"/>
            <a:ext cx="2043404" cy="2043404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86152E81-443A-410A-B976-E4CABA67BE58}"/>
              </a:ext>
            </a:extLst>
          </p:cNvPr>
          <p:cNvSpPr/>
          <p:nvPr/>
        </p:nvSpPr>
        <p:spPr>
          <a:xfrm>
            <a:off x="6616181" y="3657600"/>
            <a:ext cx="2043404" cy="2043404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7F66A9AD-E5F2-449D-B70C-1FEDA7D4EF1C}"/>
              </a:ext>
            </a:extLst>
          </p:cNvPr>
          <p:cNvSpPr/>
          <p:nvPr/>
        </p:nvSpPr>
        <p:spPr>
          <a:xfrm>
            <a:off x="9176462" y="3657600"/>
            <a:ext cx="2043404" cy="2043404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E4BC6A76-F26F-4AF1-BE14-565D3800AE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6341" y="5956853"/>
            <a:ext cx="899317" cy="899317"/>
          </a:xfrm>
          <a:prstGeom prst="rect">
            <a:avLst/>
          </a:prstGeom>
        </p:spPr>
      </p:pic>
      <p:pic>
        <p:nvPicPr>
          <p:cNvPr id="17" name="1" descr="Forma, Rectángulo&#10;&#10;Descripción generada automáticamente">
            <a:hlinkClick r:id="" action="ppaction://noaction">
              <a:snd r:embed="rId3" name="click.wav"/>
            </a:hlinkClick>
            <a:extLst>
              <a:ext uri="{FF2B5EF4-FFF2-40B4-BE49-F238E27FC236}">
                <a16:creationId xmlns:a16="http://schemas.microsoft.com/office/drawing/2014/main" id="{EFCA7C8B-BA9F-4243-8D65-54C6094983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816" y="3816337"/>
            <a:ext cx="1725930" cy="1725930"/>
          </a:xfrm>
          <a:prstGeom prst="rect">
            <a:avLst/>
          </a:prstGeom>
        </p:spPr>
      </p:pic>
      <p:pic>
        <p:nvPicPr>
          <p:cNvPr id="18" name="2" descr="Imagen que contiene Forma&#10;&#10;Descripción generada automáticamente">
            <a:extLst>
              <a:ext uri="{FF2B5EF4-FFF2-40B4-BE49-F238E27FC236}">
                <a16:creationId xmlns:a16="http://schemas.microsoft.com/office/drawing/2014/main" id="{F887EBDD-BF94-4E8C-947F-0B1416D54D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409" y="1073166"/>
            <a:ext cx="1725930" cy="1725930"/>
          </a:xfrm>
          <a:prstGeom prst="rect">
            <a:avLst/>
          </a:prstGeom>
        </p:spPr>
      </p:pic>
      <p:pic>
        <p:nvPicPr>
          <p:cNvPr id="19" name="3" descr="Forma&#10;&#10;Descripción generada automáticamente">
            <a:extLst>
              <a:ext uri="{FF2B5EF4-FFF2-40B4-BE49-F238E27FC236}">
                <a16:creationId xmlns:a16="http://schemas.microsoft.com/office/drawing/2014/main" id="{1467BD59-9431-4A10-94F9-7E18D323C9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144" y="3816337"/>
            <a:ext cx="1725930" cy="1725930"/>
          </a:xfrm>
          <a:prstGeom prst="rect">
            <a:avLst/>
          </a:prstGeom>
        </p:spPr>
      </p:pic>
      <p:pic>
        <p:nvPicPr>
          <p:cNvPr id="20" name="4" descr="Forma&#10;&#10;Descripción generada automáticamente">
            <a:extLst>
              <a:ext uri="{FF2B5EF4-FFF2-40B4-BE49-F238E27FC236}">
                <a16:creationId xmlns:a16="http://schemas.microsoft.com/office/drawing/2014/main" id="{24F0EB21-0A10-4FE8-869E-342AB2DED8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199" y="3816337"/>
            <a:ext cx="1725930" cy="1725930"/>
          </a:xfrm>
          <a:prstGeom prst="rect">
            <a:avLst/>
          </a:prstGeom>
        </p:spPr>
      </p:pic>
      <p:pic>
        <p:nvPicPr>
          <p:cNvPr id="21" name="3_2" descr="Forma&#10;&#10;Descripción generada automáticamente">
            <a:extLst>
              <a:ext uri="{FF2B5EF4-FFF2-40B4-BE49-F238E27FC236}">
                <a16:creationId xmlns:a16="http://schemas.microsoft.com/office/drawing/2014/main" id="{9ED9D192-C96C-4CBE-9E3C-5AB699FF2C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456" y="1073166"/>
            <a:ext cx="1725930" cy="1725930"/>
          </a:xfrm>
          <a:prstGeom prst="rect">
            <a:avLst/>
          </a:prstGeom>
        </p:spPr>
      </p:pic>
      <p:pic>
        <p:nvPicPr>
          <p:cNvPr id="22" name="1_2" descr="Forma, Rectángulo&#10;&#10;Descripción generada automáticamente">
            <a:extLst>
              <a:ext uri="{FF2B5EF4-FFF2-40B4-BE49-F238E27FC236}">
                <a16:creationId xmlns:a16="http://schemas.microsoft.com/office/drawing/2014/main" id="{2F28D077-D280-457F-A90C-E23AD161EF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641" y="1073166"/>
            <a:ext cx="1725930" cy="172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840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07407E-6 L -0.34518 0.406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66" y="203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CD606B2C-F9F3-4B1B-9E7F-60A89FA42C9C}"/>
              </a:ext>
            </a:extLst>
          </p:cNvPr>
          <p:cNvGrpSpPr/>
          <p:nvPr/>
        </p:nvGrpSpPr>
        <p:grpSpPr>
          <a:xfrm>
            <a:off x="407506" y="6139549"/>
            <a:ext cx="420864" cy="420864"/>
            <a:chOff x="4850297" y="503476"/>
            <a:chExt cx="679282" cy="679282"/>
          </a:xfrm>
        </p:grpSpPr>
        <p:sp>
          <p:nvSpPr>
            <p:cNvPr id="3" name="Elipse 2">
              <a:hlinkClick r:id="" action="ppaction://hlinkshowjump?jump=previousslide">
                <a:snd r:embed="rId2" name="click.wav"/>
              </a:hlinkClick>
              <a:extLst>
                <a:ext uri="{FF2B5EF4-FFF2-40B4-BE49-F238E27FC236}">
                  <a16:creationId xmlns:a16="http://schemas.microsoft.com/office/drawing/2014/main" id="{F46C4914-67C1-47F1-8A13-6E9A0F3619E7}"/>
                </a:ext>
              </a:extLst>
            </p:cNvPr>
            <p:cNvSpPr/>
            <p:nvPr/>
          </p:nvSpPr>
          <p:spPr>
            <a:xfrm>
              <a:off x="4850297" y="503476"/>
              <a:ext cx="679282" cy="679282"/>
            </a:xfrm>
            <a:prstGeom prst="ellipse">
              <a:avLst/>
            </a:prstGeom>
            <a:solidFill>
              <a:srgbClr val="F1BAFC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Flecha: hacia la izquierda 3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BF5EEC26-F43E-41CE-9446-7AA3F5717637}"/>
                </a:ext>
              </a:extLst>
            </p:cNvPr>
            <p:cNvSpPr/>
            <p:nvPr/>
          </p:nvSpPr>
          <p:spPr>
            <a:xfrm>
              <a:off x="5001094" y="749578"/>
              <a:ext cx="377688" cy="187079"/>
            </a:xfrm>
            <a:prstGeom prst="left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0DE80042-4C33-404B-852F-6B3BF6BEDE9A}"/>
              </a:ext>
            </a:extLst>
          </p:cNvPr>
          <p:cNvGrpSpPr/>
          <p:nvPr/>
        </p:nvGrpSpPr>
        <p:grpSpPr>
          <a:xfrm>
            <a:off x="11480632" y="6139549"/>
            <a:ext cx="420864" cy="420864"/>
            <a:chOff x="5756359" y="503475"/>
            <a:chExt cx="679282" cy="679282"/>
          </a:xfrm>
        </p:grpSpPr>
        <p:sp>
          <p:nvSpPr>
            <p:cNvPr id="6" name="Elipse 5">
              <a:hlinkClick r:id="" action="ppaction://hlinkshowjump?jump=nextslide">
                <a:snd r:embed="rId2" name="click.wav"/>
              </a:hlinkClick>
              <a:extLst>
                <a:ext uri="{FF2B5EF4-FFF2-40B4-BE49-F238E27FC236}">
                  <a16:creationId xmlns:a16="http://schemas.microsoft.com/office/drawing/2014/main" id="{EB867441-2F3D-480F-B6AB-55CBF6C59A43}"/>
                </a:ext>
              </a:extLst>
            </p:cNvPr>
            <p:cNvSpPr/>
            <p:nvPr/>
          </p:nvSpPr>
          <p:spPr>
            <a:xfrm>
              <a:off x="5756359" y="503475"/>
              <a:ext cx="679282" cy="679282"/>
            </a:xfrm>
            <a:prstGeom prst="ellipse">
              <a:avLst/>
            </a:prstGeom>
            <a:solidFill>
              <a:srgbClr val="F1BAFC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Flecha: hacia la izquierda 6">
              <a:hlinkClick r:id="" action="ppaction://hlinkshowjump?jump=nextslide">
                <a:snd r:embed="rId2" name="click.wav"/>
              </a:hlinkClick>
              <a:extLst>
                <a:ext uri="{FF2B5EF4-FFF2-40B4-BE49-F238E27FC236}">
                  <a16:creationId xmlns:a16="http://schemas.microsoft.com/office/drawing/2014/main" id="{A474F295-FF37-4F59-81D8-092930805031}"/>
                </a:ext>
              </a:extLst>
            </p:cNvPr>
            <p:cNvSpPr/>
            <p:nvPr/>
          </p:nvSpPr>
          <p:spPr>
            <a:xfrm rot="10800000">
              <a:off x="5907156" y="747279"/>
              <a:ext cx="377688" cy="187079"/>
            </a:xfrm>
            <a:prstGeom prst="left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2" name="Imagen 11">
            <a:extLst>
              <a:ext uri="{FF2B5EF4-FFF2-40B4-BE49-F238E27FC236}">
                <a16:creationId xmlns:a16="http://schemas.microsoft.com/office/drawing/2014/main" id="{0558E74C-A586-472C-95D7-07DC81721C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6341" y="5956853"/>
            <a:ext cx="899317" cy="899317"/>
          </a:xfrm>
          <a:prstGeom prst="rect">
            <a:avLst/>
          </a:prstGeom>
        </p:spPr>
      </p:pic>
      <p:pic>
        <p:nvPicPr>
          <p:cNvPr id="17" name="1" descr="Forma, Círculo&#10;&#10;Descripción generada automáticamente">
            <a:extLst>
              <a:ext uri="{FF2B5EF4-FFF2-40B4-BE49-F238E27FC236}">
                <a16:creationId xmlns:a16="http://schemas.microsoft.com/office/drawing/2014/main" id="{499C7A4E-0D95-4F92-A3A5-3DBEDCD133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946" y="1758719"/>
            <a:ext cx="1350215" cy="1350215"/>
          </a:xfrm>
          <a:prstGeom prst="rect">
            <a:avLst/>
          </a:prstGeom>
        </p:spPr>
      </p:pic>
      <p:pic>
        <p:nvPicPr>
          <p:cNvPr id="18" name="2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B033A094-1769-4194-9186-24A3E105BF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342" y="3849231"/>
            <a:ext cx="1350215" cy="1350215"/>
          </a:xfrm>
          <a:prstGeom prst="rect">
            <a:avLst/>
          </a:prstGeom>
        </p:spPr>
      </p:pic>
      <p:pic>
        <p:nvPicPr>
          <p:cNvPr id="19" name="3" descr="Imagen que contiene Forma&#10;&#10;Descripción generada automáticamente">
            <a:extLst>
              <a:ext uri="{FF2B5EF4-FFF2-40B4-BE49-F238E27FC236}">
                <a16:creationId xmlns:a16="http://schemas.microsoft.com/office/drawing/2014/main" id="{AC387FFD-2933-48D3-82DF-86960F741A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210" y="3849231"/>
            <a:ext cx="1350215" cy="1350215"/>
          </a:xfrm>
          <a:prstGeom prst="rect">
            <a:avLst/>
          </a:prstGeom>
        </p:spPr>
      </p:pic>
      <p:pic>
        <p:nvPicPr>
          <p:cNvPr id="20" name="4" descr="Imagen que contiene Forma&#10;&#10;Descripción generada automáticamente">
            <a:extLst>
              <a:ext uri="{FF2B5EF4-FFF2-40B4-BE49-F238E27FC236}">
                <a16:creationId xmlns:a16="http://schemas.microsoft.com/office/drawing/2014/main" id="{7D44E6EB-1FD0-4671-8522-2723782007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342" y="1658554"/>
            <a:ext cx="1350215" cy="1350215"/>
          </a:xfrm>
          <a:prstGeom prst="rect">
            <a:avLst/>
          </a:prstGeom>
        </p:spPr>
      </p:pic>
      <p:pic>
        <p:nvPicPr>
          <p:cNvPr id="21" name="5" descr="Forma, Círculo&#10;&#10;Descripción generada automáticamente">
            <a:extLst>
              <a:ext uri="{FF2B5EF4-FFF2-40B4-BE49-F238E27FC236}">
                <a16:creationId xmlns:a16="http://schemas.microsoft.com/office/drawing/2014/main" id="{637CCF8C-6999-45D3-856A-E991789D9A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946" y="3849231"/>
            <a:ext cx="1350215" cy="1350215"/>
          </a:xfrm>
          <a:prstGeom prst="rect">
            <a:avLst/>
          </a:prstGeom>
        </p:spPr>
      </p:pic>
      <p:pic>
        <p:nvPicPr>
          <p:cNvPr id="22" name="6" descr="Imagen que contiene Icono&#10;&#10;Descripción generada automáticamente">
            <a:extLst>
              <a:ext uri="{FF2B5EF4-FFF2-40B4-BE49-F238E27FC236}">
                <a16:creationId xmlns:a16="http://schemas.microsoft.com/office/drawing/2014/main" id="{D96C1C45-6A61-48D9-8CD8-61A8489511E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567" y="3849231"/>
            <a:ext cx="1350215" cy="1350215"/>
          </a:xfrm>
          <a:prstGeom prst="rect">
            <a:avLst/>
          </a:prstGeom>
        </p:spPr>
      </p:pic>
      <p:pic>
        <p:nvPicPr>
          <p:cNvPr id="23" name="PINO" descr="Imagen que contiene Forma&#10;&#10;Descripción generada automáticamente">
            <a:hlinkClick r:id="" action="ppaction://noaction">
              <a:snd r:embed="rId2" name="click.wav"/>
            </a:hlinkClick>
            <a:extLst>
              <a:ext uri="{FF2B5EF4-FFF2-40B4-BE49-F238E27FC236}">
                <a16:creationId xmlns:a16="http://schemas.microsoft.com/office/drawing/2014/main" id="{42ACDF7B-0259-44CE-A97E-3892C8BAC7C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210" y="1658554"/>
            <a:ext cx="1350216" cy="1350216"/>
          </a:xfrm>
          <a:prstGeom prst="rect">
            <a:avLst/>
          </a:prstGeom>
        </p:spPr>
      </p:pic>
      <p:pic>
        <p:nvPicPr>
          <p:cNvPr id="24" name="POLLITO" descr="Forma, Círculo&#10;&#10;Descripción generada automáticamente">
            <a:hlinkClick r:id="" action="ppaction://noaction">
              <a:snd r:embed="rId2" name="click.wav"/>
            </a:hlinkClick>
            <a:extLst>
              <a:ext uri="{FF2B5EF4-FFF2-40B4-BE49-F238E27FC236}">
                <a16:creationId xmlns:a16="http://schemas.microsoft.com/office/drawing/2014/main" id="{5F5E2D43-BD79-4FA9-9215-F2CEC46EE16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174" y="1663124"/>
            <a:ext cx="1476023" cy="1476023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D3616819-2F3D-4681-8A16-1D484D1293C1}"/>
              </a:ext>
            </a:extLst>
          </p:cNvPr>
          <p:cNvSpPr/>
          <p:nvPr/>
        </p:nvSpPr>
        <p:spPr>
          <a:xfrm>
            <a:off x="242436" y="3718853"/>
            <a:ext cx="1646292" cy="1646292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8B8DEEF-AE2F-4635-A609-C6810EE94818}"/>
              </a:ext>
            </a:extLst>
          </p:cNvPr>
          <p:cNvSpPr/>
          <p:nvPr/>
        </p:nvSpPr>
        <p:spPr>
          <a:xfrm>
            <a:off x="2226304" y="3718853"/>
            <a:ext cx="1646292" cy="1646292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D6174F3-3C29-4D14-95C8-864CA19EF76F}"/>
              </a:ext>
            </a:extLst>
          </p:cNvPr>
          <p:cNvSpPr/>
          <p:nvPr/>
        </p:nvSpPr>
        <p:spPr>
          <a:xfrm>
            <a:off x="4210172" y="3718896"/>
            <a:ext cx="1646292" cy="1646292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240E2A0-40A7-43C2-BAB5-36F01980FE01}"/>
              </a:ext>
            </a:extLst>
          </p:cNvPr>
          <p:cNvSpPr/>
          <p:nvPr/>
        </p:nvSpPr>
        <p:spPr>
          <a:xfrm>
            <a:off x="6194040" y="3718853"/>
            <a:ext cx="1646292" cy="1646292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F3232D06-7C4A-4066-AD8B-2406A11229AB}"/>
              </a:ext>
            </a:extLst>
          </p:cNvPr>
          <p:cNvSpPr/>
          <p:nvPr/>
        </p:nvSpPr>
        <p:spPr>
          <a:xfrm>
            <a:off x="8177908" y="3718853"/>
            <a:ext cx="1646292" cy="1646292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0E8CE55A-751D-4D61-9D30-A5203DAB99E5}"/>
              </a:ext>
            </a:extLst>
          </p:cNvPr>
          <p:cNvSpPr/>
          <p:nvPr/>
        </p:nvSpPr>
        <p:spPr>
          <a:xfrm>
            <a:off x="10161775" y="3718853"/>
            <a:ext cx="1646292" cy="1646292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8937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11111E-6 L -0.65182 0.3076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91" y="1537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22222E-6 L 0.32461 0.3196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24" y="159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C942B993-7A55-4829-997C-293B8E97B816}"/>
              </a:ext>
            </a:extLst>
          </p:cNvPr>
          <p:cNvGrpSpPr/>
          <p:nvPr/>
        </p:nvGrpSpPr>
        <p:grpSpPr>
          <a:xfrm>
            <a:off x="407506" y="6139549"/>
            <a:ext cx="420864" cy="420864"/>
            <a:chOff x="4850297" y="503476"/>
            <a:chExt cx="679282" cy="679282"/>
          </a:xfrm>
        </p:grpSpPr>
        <p:sp>
          <p:nvSpPr>
            <p:cNvPr id="3" name="Elipse 2">
              <a:hlinkClick r:id="" action="ppaction://hlinkshowjump?jump=previousslide">
                <a:snd r:embed="rId2" name="click.wav"/>
              </a:hlinkClick>
              <a:extLst>
                <a:ext uri="{FF2B5EF4-FFF2-40B4-BE49-F238E27FC236}">
                  <a16:creationId xmlns:a16="http://schemas.microsoft.com/office/drawing/2014/main" id="{C1046F83-D3D6-4D01-91F1-071A9A0C31EF}"/>
                </a:ext>
              </a:extLst>
            </p:cNvPr>
            <p:cNvSpPr/>
            <p:nvPr/>
          </p:nvSpPr>
          <p:spPr>
            <a:xfrm>
              <a:off x="4850297" y="503476"/>
              <a:ext cx="679282" cy="679282"/>
            </a:xfrm>
            <a:prstGeom prst="ellipse">
              <a:avLst/>
            </a:prstGeom>
            <a:solidFill>
              <a:srgbClr val="F1BAFC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Flecha: hacia la izquierda 3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A744432B-EDC1-401D-92C7-4495C4428C73}"/>
                </a:ext>
              </a:extLst>
            </p:cNvPr>
            <p:cNvSpPr/>
            <p:nvPr/>
          </p:nvSpPr>
          <p:spPr>
            <a:xfrm>
              <a:off x="5001094" y="749578"/>
              <a:ext cx="377688" cy="187079"/>
            </a:xfrm>
            <a:prstGeom prst="left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720654C4-CBE8-4F2A-B57E-C4B17977A899}"/>
              </a:ext>
            </a:extLst>
          </p:cNvPr>
          <p:cNvGrpSpPr/>
          <p:nvPr/>
        </p:nvGrpSpPr>
        <p:grpSpPr>
          <a:xfrm>
            <a:off x="11480632" y="6139549"/>
            <a:ext cx="420864" cy="420864"/>
            <a:chOff x="5756359" y="503475"/>
            <a:chExt cx="679282" cy="679282"/>
          </a:xfrm>
        </p:grpSpPr>
        <p:sp>
          <p:nvSpPr>
            <p:cNvPr id="6" name="Elipse 5">
              <a:hlinkClick r:id="" action="ppaction://hlinkshowjump?jump=nextslide">
                <a:snd r:embed="rId2" name="click.wav"/>
              </a:hlinkClick>
              <a:extLst>
                <a:ext uri="{FF2B5EF4-FFF2-40B4-BE49-F238E27FC236}">
                  <a16:creationId xmlns:a16="http://schemas.microsoft.com/office/drawing/2014/main" id="{48575307-C5AC-487F-BAF2-D3EAF3F97E2E}"/>
                </a:ext>
              </a:extLst>
            </p:cNvPr>
            <p:cNvSpPr/>
            <p:nvPr/>
          </p:nvSpPr>
          <p:spPr>
            <a:xfrm>
              <a:off x="5756359" y="503475"/>
              <a:ext cx="679282" cy="679282"/>
            </a:xfrm>
            <a:prstGeom prst="ellipse">
              <a:avLst/>
            </a:prstGeom>
            <a:solidFill>
              <a:srgbClr val="F1BAFC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Flecha: hacia la izquierda 6">
              <a:hlinkClick r:id="" action="ppaction://hlinkshowjump?jump=nextslide">
                <a:snd r:embed="rId2" name="click.wav"/>
              </a:hlinkClick>
              <a:extLst>
                <a:ext uri="{FF2B5EF4-FFF2-40B4-BE49-F238E27FC236}">
                  <a16:creationId xmlns:a16="http://schemas.microsoft.com/office/drawing/2014/main" id="{367B6DFA-D20A-438D-96A4-9B3AF7804985}"/>
                </a:ext>
              </a:extLst>
            </p:cNvPr>
            <p:cNvSpPr/>
            <p:nvPr/>
          </p:nvSpPr>
          <p:spPr>
            <a:xfrm rot="10800000">
              <a:off x="5907156" y="747279"/>
              <a:ext cx="377688" cy="187079"/>
            </a:xfrm>
            <a:prstGeom prst="left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6CF0A1F0-082A-4EF9-89A0-D4C6C0F964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6341" y="5956853"/>
            <a:ext cx="899317" cy="899317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9121F47A-8674-4FBB-966C-C0A5755BEE00}"/>
              </a:ext>
            </a:extLst>
          </p:cNvPr>
          <p:cNvSpPr/>
          <p:nvPr/>
        </p:nvSpPr>
        <p:spPr>
          <a:xfrm>
            <a:off x="5074298" y="1145045"/>
            <a:ext cx="2043404" cy="204340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 descr="Imagen que contiene Icono&#10;&#10;Descripción generada automáticamente">
            <a:extLst>
              <a:ext uri="{FF2B5EF4-FFF2-40B4-BE49-F238E27FC236}">
                <a16:creationId xmlns:a16="http://schemas.microsoft.com/office/drawing/2014/main" id="{8291E8DF-2C7F-4624-8EBE-DBAB909993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166" y="1215913"/>
            <a:ext cx="1901667" cy="1901667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F3A346CA-5495-4DEA-81A8-3E71ACFCB63E}"/>
              </a:ext>
            </a:extLst>
          </p:cNvPr>
          <p:cNvSpPr/>
          <p:nvPr/>
        </p:nvSpPr>
        <p:spPr>
          <a:xfrm>
            <a:off x="7688659" y="3856501"/>
            <a:ext cx="2043404" cy="204340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Imagen 15" descr="Imagen que contiene Icono&#10;&#10;Descripción generada automáticamente">
            <a:extLst>
              <a:ext uri="{FF2B5EF4-FFF2-40B4-BE49-F238E27FC236}">
                <a16:creationId xmlns:a16="http://schemas.microsoft.com/office/drawing/2014/main" id="{4A032DBA-E7F6-4613-83D4-1D35D62F74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49" y="3993291"/>
            <a:ext cx="1769824" cy="1769824"/>
          </a:xfrm>
          <a:prstGeom prst="rect">
            <a:avLst/>
          </a:prstGeom>
        </p:spPr>
      </p:pic>
      <p:grpSp>
        <p:nvGrpSpPr>
          <p:cNvPr id="22" name="Grupo 21">
            <a:extLst>
              <a:ext uri="{FF2B5EF4-FFF2-40B4-BE49-F238E27FC236}">
                <a16:creationId xmlns:a16="http://schemas.microsoft.com/office/drawing/2014/main" id="{FD208193-55A1-4BFA-9B0A-63A04D3F7C5C}"/>
              </a:ext>
            </a:extLst>
          </p:cNvPr>
          <p:cNvGrpSpPr/>
          <p:nvPr/>
        </p:nvGrpSpPr>
        <p:grpSpPr>
          <a:xfrm>
            <a:off x="5096017" y="3856501"/>
            <a:ext cx="2043404" cy="2043404"/>
            <a:chOff x="5096016" y="3675552"/>
            <a:chExt cx="2043404" cy="2043404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DA5F4506-B8CA-4A4B-911D-00A8DA8B80B6}"/>
                </a:ext>
              </a:extLst>
            </p:cNvPr>
            <p:cNvSpPr/>
            <p:nvPr/>
          </p:nvSpPr>
          <p:spPr>
            <a:xfrm>
              <a:off x="5096016" y="3675552"/>
              <a:ext cx="2043404" cy="2043404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8" name="Imagen 17" descr="Imagen que contiene Forma&#10;&#10;Descripción generada automáticamente">
              <a:extLst>
                <a:ext uri="{FF2B5EF4-FFF2-40B4-BE49-F238E27FC236}">
                  <a16:creationId xmlns:a16="http://schemas.microsoft.com/office/drawing/2014/main" id="{338A842C-B0B5-4F60-AEA1-DA452E8937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2806" y="3812342"/>
              <a:ext cx="1769824" cy="1769824"/>
            </a:xfrm>
            <a:prstGeom prst="rect">
              <a:avLst/>
            </a:prstGeom>
          </p:spPr>
        </p:pic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EC6180E9-01E8-4FED-82F8-5438B74C7E3A}"/>
              </a:ext>
            </a:extLst>
          </p:cNvPr>
          <p:cNvGrpSpPr/>
          <p:nvPr/>
        </p:nvGrpSpPr>
        <p:grpSpPr>
          <a:xfrm>
            <a:off x="2503376" y="3856501"/>
            <a:ext cx="2043404" cy="2043404"/>
            <a:chOff x="2503375" y="3675552"/>
            <a:chExt cx="2043404" cy="2043404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74ED4234-7745-47E9-8D17-F8642CA6C474}"/>
                </a:ext>
              </a:extLst>
            </p:cNvPr>
            <p:cNvSpPr/>
            <p:nvPr/>
          </p:nvSpPr>
          <p:spPr>
            <a:xfrm>
              <a:off x="2503375" y="3675552"/>
              <a:ext cx="2043404" cy="2043404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0" name="Imagen 19" descr="Forma, Círculo&#10;&#10;Descripción generada automáticamente">
              <a:extLst>
                <a:ext uri="{FF2B5EF4-FFF2-40B4-BE49-F238E27FC236}">
                  <a16:creationId xmlns:a16="http://schemas.microsoft.com/office/drawing/2014/main" id="{4D75A784-50DE-4D50-A8CE-87825EEB2B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0165" y="3812342"/>
              <a:ext cx="1769824" cy="1769824"/>
            </a:xfrm>
            <a:prstGeom prst="rect">
              <a:avLst/>
            </a:prstGeom>
          </p:spPr>
        </p:pic>
      </p:grpSp>
      <p:sp>
        <p:nvSpPr>
          <p:cNvPr id="19" name="Rectángulo 18">
            <a:extLst>
              <a:ext uri="{FF2B5EF4-FFF2-40B4-BE49-F238E27FC236}">
                <a16:creationId xmlns:a16="http://schemas.microsoft.com/office/drawing/2014/main" id="{2CDD6038-58CB-4530-A6A4-A8C4F74B912B}"/>
              </a:ext>
            </a:extLst>
          </p:cNvPr>
          <p:cNvSpPr/>
          <p:nvPr/>
        </p:nvSpPr>
        <p:spPr>
          <a:xfrm>
            <a:off x="-24523" y="61340"/>
            <a:ext cx="8546123" cy="844062"/>
          </a:xfrm>
          <a:prstGeom prst="rect">
            <a:avLst/>
          </a:prstGeom>
          <a:solidFill>
            <a:srgbClr val="9E6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dirty="0">
                <a:latin typeface="Abadi" panose="020B0604020104020204" pitchFamily="34" charset="0"/>
              </a:rPr>
              <a:t>Memoriza la imagen, ¿cuál es la correcta?:</a:t>
            </a:r>
          </a:p>
        </p:txBody>
      </p:sp>
    </p:spTree>
    <p:extLst>
      <p:ext uri="{BB962C8B-B14F-4D97-AF65-F5344CB8AC3E}">
        <p14:creationId xmlns:p14="http://schemas.microsoft.com/office/powerpoint/2010/main" val="81423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5D416"/>
                                      </p:to>
                                    </p:animClr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6C4299C7-9E42-4B3E-90B9-4FD1F791998C}"/>
              </a:ext>
            </a:extLst>
          </p:cNvPr>
          <p:cNvGrpSpPr/>
          <p:nvPr/>
        </p:nvGrpSpPr>
        <p:grpSpPr>
          <a:xfrm>
            <a:off x="407506" y="6139549"/>
            <a:ext cx="420864" cy="420864"/>
            <a:chOff x="4850297" y="503476"/>
            <a:chExt cx="679282" cy="679282"/>
          </a:xfrm>
        </p:grpSpPr>
        <p:sp>
          <p:nvSpPr>
            <p:cNvPr id="3" name="Elipse 2">
              <a:hlinkClick r:id="" action="ppaction://hlinkshowjump?jump=previousslide">
                <a:snd r:embed="rId3" name="click.wav"/>
              </a:hlinkClick>
              <a:extLst>
                <a:ext uri="{FF2B5EF4-FFF2-40B4-BE49-F238E27FC236}">
                  <a16:creationId xmlns:a16="http://schemas.microsoft.com/office/drawing/2014/main" id="{7036903C-2598-44CF-9B9E-198EF187700D}"/>
                </a:ext>
              </a:extLst>
            </p:cNvPr>
            <p:cNvSpPr/>
            <p:nvPr/>
          </p:nvSpPr>
          <p:spPr>
            <a:xfrm>
              <a:off x="4850297" y="503476"/>
              <a:ext cx="679282" cy="679282"/>
            </a:xfrm>
            <a:prstGeom prst="ellipse">
              <a:avLst/>
            </a:prstGeom>
            <a:solidFill>
              <a:srgbClr val="F1BAFC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Flecha: hacia la izquierda 3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ED0E19CE-1331-4AE5-ABB1-0ED51A53BBD1}"/>
                </a:ext>
              </a:extLst>
            </p:cNvPr>
            <p:cNvSpPr/>
            <p:nvPr/>
          </p:nvSpPr>
          <p:spPr>
            <a:xfrm>
              <a:off x="5001094" y="749578"/>
              <a:ext cx="377688" cy="187079"/>
            </a:xfrm>
            <a:prstGeom prst="left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F455B36C-44ED-4414-823D-2D6FC511FD15}"/>
              </a:ext>
            </a:extLst>
          </p:cNvPr>
          <p:cNvGrpSpPr/>
          <p:nvPr/>
        </p:nvGrpSpPr>
        <p:grpSpPr>
          <a:xfrm>
            <a:off x="11480632" y="6139549"/>
            <a:ext cx="420864" cy="420864"/>
            <a:chOff x="5756359" y="503475"/>
            <a:chExt cx="679282" cy="679282"/>
          </a:xfrm>
        </p:grpSpPr>
        <p:sp>
          <p:nvSpPr>
            <p:cNvPr id="6" name="Elipse 5">
              <a:hlinkClick r:id="" action="ppaction://hlinkshowjump?jump=nextslide">
                <a:snd r:embed="rId3" name="click.wav"/>
              </a:hlinkClick>
              <a:extLst>
                <a:ext uri="{FF2B5EF4-FFF2-40B4-BE49-F238E27FC236}">
                  <a16:creationId xmlns:a16="http://schemas.microsoft.com/office/drawing/2014/main" id="{F09F4998-D9D0-4706-8AD7-769A2B0C4FAB}"/>
                </a:ext>
              </a:extLst>
            </p:cNvPr>
            <p:cNvSpPr/>
            <p:nvPr/>
          </p:nvSpPr>
          <p:spPr>
            <a:xfrm>
              <a:off x="5756359" y="503475"/>
              <a:ext cx="679282" cy="679282"/>
            </a:xfrm>
            <a:prstGeom prst="ellipse">
              <a:avLst/>
            </a:prstGeom>
            <a:solidFill>
              <a:srgbClr val="F1BAFC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Flecha: hacia la izquierda 6">
              <a:hlinkClick r:id="" action="ppaction://hlinkshowjump?jump=nextslide">
                <a:snd r:embed="rId3" name="click.wav"/>
              </a:hlinkClick>
              <a:extLst>
                <a:ext uri="{FF2B5EF4-FFF2-40B4-BE49-F238E27FC236}">
                  <a16:creationId xmlns:a16="http://schemas.microsoft.com/office/drawing/2014/main" id="{53A2789B-75AA-4867-BC94-B8A06B69B8A7}"/>
                </a:ext>
              </a:extLst>
            </p:cNvPr>
            <p:cNvSpPr/>
            <p:nvPr/>
          </p:nvSpPr>
          <p:spPr>
            <a:xfrm rot="10800000">
              <a:off x="5907156" y="747279"/>
              <a:ext cx="377688" cy="187079"/>
            </a:xfrm>
            <a:prstGeom prst="left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1771B517-9198-4409-9D34-502F2512A9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6341" y="5956853"/>
            <a:ext cx="899317" cy="899317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929F7D08-DCE0-4F91-A946-DA11300D87C0}"/>
              </a:ext>
            </a:extLst>
          </p:cNvPr>
          <p:cNvSpPr/>
          <p:nvPr/>
        </p:nvSpPr>
        <p:spPr>
          <a:xfrm>
            <a:off x="6161465" y="964092"/>
            <a:ext cx="1500809" cy="150080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9" name="IMG_3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9F129BB1-8EA4-49E0-A7A8-6ECD91256D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804" y="1029693"/>
            <a:ext cx="1369606" cy="1369606"/>
          </a:xfrm>
          <a:prstGeom prst="rect">
            <a:avLst/>
          </a:prstGeom>
        </p:spPr>
      </p:pic>
      <p:pic>
        <p:nvPicPr>
          <p:cNvPr id="46" name="IMG_2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7BBDE33F-AD71-4679-9D57-C1DFE9CB6B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049" y="1023152"/>
            <a:ext cx="1382688" cy="1382688"/>
          </a:xfrm>
          <a:prstGeom prst="rect">
            <a:avLst/>
          </a:prstGeom>
        </p:spPr>
      </p:pic>
      <p:pic>
        <p:nvPicPr>
          <p:cNvPr id="24" name="IMG_4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DB6522EE-10A9-4976-AA3B-7E2E56A2F0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787" y="1023152"/>
            <a:ext cx="1382688" cy="1382688"/>
          </a:xfrm>
          <a:prstGeom prst="rect">
            <a:avLst/>
          </a:prstGeom>
        </p:spPr>
      </p:pic>
      <p:pic>
        <p:nvPicPr>
          <p:cNvPr id="23" name="IMG_1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D9AD6FC6-B7DC-4CEF-A342-97808751B9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184" y="1029694"/>
            <a:ext cx="1369606" cy="1369606"/>
          </a:xfrm>
          <a:prstGeom prst="rect">
            <a:avLst/>
          </a:prstGeom>
        </p:spPr>
      </p:pic>
      <p:grpSp>
        <p:nvGrpSpPr>
          <p:cNvPr id="34" name="SEC_1">
            <a:extLst>
              <a:ext uri="{FF2B5EF4-FFF2-40B4-BE49-F238E27FC236}">
                <a16:creationId xmlns:a16="http://schemas.microsoft.com/office/drawing/2014/main" id="{C6478E72-7DCF-4DA0-A93A-C02048891C30}"/>
              </a:ext>
            </a:extLst>
          </p:cNvPr>
          <p:cNvGrpSpPr/>
          <p:nvPr/>
        </p:nvGrpSpPr>
        <p:grpSpPr>
          <a:xfrm>
            <a:off x="2682161" y="4228573"/>
            <a:ext cx="1674744" cy="1674743"/>
            <a:chOff x="2647338" y="4023865"/>
            <a:chExt cx="1674744" cy="1674743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7A409866-46C1-43C2-8D0B-656818307397}"/>
                </a:ext>
              </a:extLst>
            </p:cNvPr>
            <p:cNvSpPr/>
            <p:nvPr/>
          </p:nvSpPr>
          <p:spPr>
            <a:xfrm>
              <a:off x="2821273" y="4023865"/>
              <a:ext cx="1500809" cy="1500809"/>
            </a:xfrm>
            <a:prstGeom prst="rect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114C3527-1E8F-4718-B00F-FA6275B628F5}"/>
                </a:ext>
              </a:extLst>
            </p:cNvPr>
            <p:cNvSpPr/>
            <p:nvPr/>
          </p:nvSpPr>
          <p:spPr>
            <a:xfrm>
              <a:off x="2647338" y="5350739"/>
              <a:ext cx="347869" cy="3478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1</a:t>
              </a:r>
            </a:p>
          </p:txBody>
        </p:sp>
      </p:grpSp>
      <p:grpSp>
        <p:nvGrpSpPr>
          <p:cNvPr id="33" name="SEC_2">
            <a:extLst>
              <a:ext uri="{FF2B5EF4-FFF2-40B4-BE49-F238E27FC236}">
                <a16:creationId xmlns:a16="http://schemas.microsoft.com/office/drawing/2014/main" id="{D008D5FA-2DCB-42F7-A753-340CE2AB3F2F}"/>
              </a:ext>
            </a:extLst>
          </p:cNvPr>
          <p:cNvGrpSpPr/>
          <p:nvPr/>
        </p:nvGrpSpPr>
        <p:grpSpPr>
          <a:xfrm>
            <a:off x="4406491" y="4228573"/>
            <a:ext cx="1587777" cy="1674742"/>
            <a:chOff x="4371668" y="4023865"/>
            <a:chExt cx="1587777" cy="1674742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8BD853D8-542F-4ED3-A4D4-94A35A71B230}"/>
                </a:ext>
              </a:extLst>
            </p:cNvPr>
            <p:cNvSpPr/>
            <p:nvPr/>
          </p:nvSpPr>
          <p:spPr>
            <a:xfrm>
              <a:off x="4458636" y="4023865"/>
              <a:ext cx="1500809" cy="1500809"/>
            </a:xfrm>
            <a:prstGeom prst="rect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62C34E82-3086-47B5-806A-5019DC58DB10}"/>
                </a:ext>
              </a:extLst>
            </p:cNvPr>
            <p:cNvSpPr/>
            <p:nvPr/>
          </p:nvSpPr>
          <p:spPr>
            <a:xfrm>
              <a:off x="4371668" y="5350738"/>
              <a:ext cx="347869" cy="3478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2</a:t>
              </a:r>
            </a:p>
          </p:txBody>
        </p:sp>
      </p:grpSp>
      <p:grpSp>
        <p:nvGrpSpPr>
          <p:cNvPr id="32" name="SEC_3">
            <a:extLst>
              <a:ext uri="{FF2B5EF4-FFF2-40B4-BE49-F238E27FC236}">
                <a16:creationId xmlns:a16="http://schemas.microsoft.com/office/drawing/2014/main" id="{2D7FDE92-BA34-4291-976E-10170DD706D9}"/>
              </a:ext>
            </a:extLst>
          </p:cNvPr>
          <p:cNvGrpSpPr/>
          <p:nvPr/>
        </p:nvGrpSpPr>
        <p:grpSpPr>
          <a:xfrm>
            <a:off x="6079158" y="4228573"/>
            <a:ext cx="1552473" cy="1674742"/>
            <a:chOff x="6044335" y="4023865"/>
            <a:chExt cx="1552473" cy="1674742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2839EECA-92D4-484D-856E-4F2F3AB5BEAA}"/>
                </a:ext>
              </a:extLst>
            </p:cNvPr>
            <p:cNvSpPr/>
            <p:nvPr/>
          </p:nvSpPr>
          <p:spPr>
            <a:xfrm>
              <a:off x="6095999" y="4023865"/>
              <a:ext cx="1500809" cy="1500809"/>
            </a:xfrm>
            <a:prstGeom prst="rect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A9B4FD44-BC4A-4F04-BDA9-A4EAABB2A33E}"/>
                </a:ext>
              </a:extLst>
            </p:cNvPr>
            <p:cNvSpPr/>
            <p:nvPr/>
          </p:nvSpPr>
          <p:spPr>
            <a:xfrm>
              <a:off x="6044335" y="5350738"/>
              <a:ext cx="347869" cy="3478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3</a:t>
              </a:r>
            </a:p>
          </p:txBody>
        </p:sp>
      </p:grpSp>
      <p:grpSp>
        <p:nvGrpSpPr>
          <p:cNvPr id="31" name="SEC_4">
            <a:extLst>
              <a:ext uri="{FF2B5EF4-FFF2-40B4-BE49-F238E27FC236}">
                <a16:creationId xmlns:a16="http://schemas.microsoft.com/office/drawing/2014/main" id="{9B48E408-E5C8-4FC2-8140-F1D0398A6C6E}"/>
              </a:ext>
            </a:extLst>
          </p:cNvPr>
          <p:cNvGrpSpPr/>
          <p:nvPr/>
        </p:nvGrpSpPr>
        <p:grpSpPr>
          <a:xfrm>
            <a:off x="7683295" y="4228573"/>
            <a:ext cx="1585699" cy="1674741"/>
            <a:chOff x="7648472" y="4023865"/>
            <a:chExt cx="1585699" cy="1674741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E8720409-5846-4315-B360-A7276CFEE3CE}"/>
                </a:ext>
              </a:extLst>
            </p:cNvPr>
            <p:cNvSpPr/>
            <p:nvPr/>
          </p:nvSpPr>
          <p:spPr>
            <a:xfrm>
              <a:off x="7733362" y="4023865"/>
              <a:ext cx="1500809" cy="1500809"/>
            </a:xfrm>
            <a:prstGeom prst="rect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7B2C5E69-E8B5-434A-B97E-0B6EBD0FFE6C}"/>
                </a:ext>
              </a:extLst>
            </p:cNvPr>
            <p:cNvSpPr/>
            <p:nvPr/>
          </p:nvSpPr>
          <p:spPr>
            <a:xfrm>
              <a:off x="7648472" y="5350737"/>
              <a:ext cx="347869" cy="3478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4</a:t>
              </a:r>
            </a:p>
          </p:txBody>
        </p:sp>
      </p:grpSp>
      <p:sp>
        <p:nvSpPr>
          <p:cNvPr id="37" name="MARCO_1">
            <a:extLst>
              <a:ext uri="{FF2B5EF4-FFF2-40B4-BE49-F238E27FC236}">
                <a16:creationId xmlns:a16="http://schemas.microsoft.com/office/drawing/2014/main" id="{8AE438ED-860C-473C-8488-BE12CFB4402B}"/>
              </a:ext>
            </a:extLst>
          </p:cNvPr>
          <p:cNvSpPr/>
          <p:nvPr/>
        </p:nvSpPr>
        <p:spPr>
          <a:xfrm>
            <a:off x="2897989" y="964092"/>
            <a:ext cx="1500809" cy="150080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MARCO_2">
            <a:extLst>
              <a:ext uri="{FF2B5EF4-FFF2-40B4-BE49-F238E27FC236}">
                <a16:creationId xmlns:a16="http://schemas.microsoft.com/office/drawing/2014/main" id="{AEDF9163-800C-4D07-BABF-EE68A420A8D8}"/>
              </a:ext>
            </a:extLst>
          </p:cNvPr>
          <p:cNvSpPr/>
          <p:nvPr/>
        </p:nvSpPr>
        <p:spPr>
          <a:xfrm>
            <a:off x="4529727" y="964092"/>
            <a:ext cx="1500809" cy="150080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MARCO_3">
            <a:extLst>
              <a:ext uri="{FF2B5EF4-FFF2-40B4-BE49-F238E27FC236}">
                <a16:creationId xmlns:a16="http://schemas.microsoft.com/office/drawing/2014/main" id="{C387E6F7-00A3-4970-986A-9381A3D2D3DF}"/>
              </a:ext>
            </a:extLst>
          </p:cNvPr>
          <p:cNvSpPr/>
          <p:nvPr/>
        </p:nvSpPr>
        <p:spPr>
          <a:xfrm>
            <a:off x="7793203" y="964092"/>
            <a:ext cx="1500809" cy="150080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46DC9195-32C3-4ACC-A796-C7A0CEE15FF8}"/>
              </a:ext>
            </a:extLst>
          </p:cNvPr>
          <p:cNvSpPr/>
          <p:nvPr/>
        </p:nvSpPr>
        <p:spPr>
          <a:xfrm>
            <a:off x="-24523" y="61340"/>
            <a:ext cx="2880619" cy="632568"/>
          </a:xfrm>
          <a:prstGeom prst="rect">
            <a:avLst/>
          </a:prstGeom>
          <a:solidFill>
            <a:srgbClr val="9E6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>
                <a:latin typeface="Abadi" panose="020B0604020104020204" pitchFamily="34" charset="0"/>
              </a:rPr>
              <a:t>Ordena la secuencia: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88FC8B15-7366-4E49-AB56-6913C4BB9966}"/>
              </a:ext>
            </a:extLst>
          </p:cNvPr>
          <p:cNvSpPr/>
          <p:nvPr/>
        </p:nvSpPr>
        <p:spPr>
          <a:xfrm>
            <a:off x="8998709" y="6149611"/>
            <a:ext cx="2364920" cy="397891"/>
          </a:xfrm>
          <a:prstGeom prst="rect">
            <a:avLst/>
          </a:prstGeom>
          <a:solidFill>
            <a:srgbClr val="9E6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Haz clic en siguiente:</a:t>
            </a:r>
          </a:p>
        </p:txBody>
      </p:sp>
    </p:spTree>
    <p:extLst>
      <p:ext uri="{BB962C8B-B14F-4D97-AF65-F5344CB8AC3E}">
        <p14:creationId xmlns:p14="http://schemas.microsoft.com/office/powerpoint/2010/main" val="175682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 L -0.27292 0.47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46" y="2356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C3C636C6-1EB9-4475-98C9-F2588A9D8B18}"/>
              </a:ext>
            </a:extLst>
          </p:cNvPr>
          <p:cNvGrpSpPr/>
          <p:nvPr/>
        </p:nvGrpSpPr>
        <p:grpSpPr>
          <a:xfrm>
            <a:off x="407506" y="6139549"/>
            <a:ext cx="420864" cy="420864"/>
            <a:chOff x="4850297" y="503476"/>
            <a:chExt cx="679282" cy="679282"/>
          </a:xfrm>
        </p:grpSpPr>
        <p:sp>
          <p:nvSpPr>
            <p:cNvPr id="5" name="Elipse 4">
              <a:hlinkClick r:id="" action="ppaction://hlinkshowjump?jump=previousslide">
                <a:snd r:embed="rId3" name="click.wav"/>
              </a:hlinkClick>
              <a:extLst>
                <a:ext uri="{FF2B5EF4-FFF2-40B4-BE49-F238E27FC236}">
                  <a16:creationId xmlns:a16="http://schemas.microsoft.com/office/drawing/2014/main" id="{B9BF39AF-1D87-45AD-9CA7-6D1B235AF14D}"/>
                </a:ext>
              </a:extLst>
            </p:cNvPr>
            <p:cNvSpPr/>
            <p:nvPr/>
          </p:nvSpPr>
          <p:spPr>
            <a:xfrm>
              <a:off x="4850297" y="503476"/>
              <a:ext cx="679282" cy="679282"/>
            </a:xfrm>
            <a:prstGeom prst="ellipse">
              <a:avLst/>
            </a:prstGeom>
            <a:solidFill>
              <a:srgbClr val="F1BAFC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Flecha: hacia la izquierda 5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E284191C-3542-43D5-B2AB-9BC996D905C4}"/>
                </a:ext>
              </a:extLst>
            </p:cNvPr>
            <p:cNvSpPr/>
            <p:nvPr/>
          </p:nvSpPr>
          <p:spPr>
            <a:xfrm>
              <a:off x="5001094" y="749578"/>
              <a:ext cx="377688" cy="187079"/>
            </a:xfrm>
            <a:prstGeom prst="left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41BA9C4B-3BDE-469C-B8FB-F63F7EF589E8}"/>
              </a:ext>
            </a:extLst>
          </p:cNvPr>
          <p:cNvGrpSpPr/>
          <p:nvPr/>
        </p:nvGrpSpPr>
        <p:grpSpPr>
          <a:xfrm>
            <a:off x="11480632" y="6139549"/>
            <a:ext cx="420864" cy="420864"/>
            <a:chOff x="5756359" y="503475"/>
            <a:chExt cx="679282" cy="679282"/>
          </a:xfrm>
        </p:grpSpPr>
        <p:sp>
          <p:nvSpPr>
            <p:cNvPr id="8" name="Elipse 7">
              <a:hlinkClick r:id="" action="ppaction://hlinkshowjump?jump=nextslide">
                <a:snd r:embed="rId3" name="click.wav"/>
              </a:hlinkClick>
              <a:extLst>
                <a:ext uri="{FF2B5EF4-FFF2-40B4-BE49-F238E27FC236}">
                  <a16:creationId xmlns:a16="http://schemas.microsoft.com/office/drawing/2014/main" id="{D67F201D-3F95-49C7-B91D-53D0329B30F6}"/>
                </a:ext>
              </a:extLst>
            </p:cNvPr>
            <p:cNvSpPr/>
            <p:nvPr/>
          </p:nvSpPr>
          <p:spPr>
            <a:xfrm>
              <a:off x="5756359" y="503475"/>
              <a:ext cx="679282" cy="679282"/>
            </a:xfrm>
            <a:prstGeom prst="ellipse">
              <a:avLst/>
            </a:prstGeom>
            <a:solidFill>
              <a:srgbClr val="F1BAFC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Flecha: hacia la izquierda 8">
              <a:hlinkClick r:id="" action="ppaction://hlinkshowjump?jump=nextslide">
                <a:snd r:embed="rId3" name="click.wav"/>
              </a:hlinkClick>
              <a:extLst>
                <a:ext uri="{FF2B5EF4-FFF2-40B4-BE49-F238E27FC236}">
                  <a16:creationId xmlns:a16="http://schemas.microsoft.com/office/drawing/2014/main" id="{B12A35F0-D7B8-4663-B50A-9D5DAC583EE5}"/>
                </a:ext>
              </a:extLst>
            </p:cNvPr>
            <p:cNvSpPr/>
            <p:nvPr/>
          </p:nvSpPr>
          <p:spPr>
            <a:xfrm rot="10800000">
              <a:off x="5907156" y="747279"/>
              <a:ext cx="377688" cy="187079"/>
            </a:xfrm>
            <a:prstGeom prst="left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C65AD017-1AFD-48BF-B192-808F201727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6341" y="5956853"/>
            <a:ext cx="899317" cy="899317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1A2C8010-0E02-437B-BC46-DD03428942A6}"/>
              </a:ext>
            </a:extLst>
          </p:cNvPr>
          <p:cNvSpPr/>
          <p:nvPr/>
        </p:nvSpPr>
        <p:spPr>
          <a:xfrm>
            <a:off x="5874685" y="582921"/>
            <a:ext cx="1500809" cy="150080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IMG_3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62898F6E-CA88-4C84-A085-C881AC4435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024" y="648522"/>
            <a:ext cx="1369606" cy="1369606"/>
          </a:xfrm>
          <a:prstGeom prst="rect">
            <a:avLst/>
          </a:prstGeom>
        </p:spPr>
      </p:pic>
      <p:pic>
        <p:nvPicPr>
          <p:cNvPr id="13" name="IMG_2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F51596D9-12DC-4697-82D2-E53C13DDDA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269" y="641981"/>
            <a:ext cx="1382688" cy="1382688"/>
          </a:xfrm>
          <a:prstGeom prst="rect">
            <a:avLst/>
          </a:prstGeom>
        </p:spPr>
      </p:pic>
      <p:pic>
        <p:nvPicPr>
          <p:cNvPr id="14" name="IMG_4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9F0CA34C-1D63-4475-B39E-7431D4AF2A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007" y="641981"/>
            <a:ext cx="1382688" cy="1382688"/>
          </a:xfrm>
          <a:prstGeom prst="rect">
            <a:avLst/>
          </a:prstGeom>
        </p:spPr>
      </p:pic>
      <p:pic>
        <p:nvPicPr>
          <p:cNvPr id="15" name="IMG_1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DCE09F5F-2DF5-48D0-BF8B-FD00E637A4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917" y="3913003"/>
            <a:ext cx="1369606" cy="1369606"/>
          </a:xfrm>
          <a:prstGeom prst="rect">
            <a:avLst/>
          </a:prstGeom>
        </p:spPr>
      </p:pic>
      <p:grpSp>
        <p:nvGrpSpPr>
          <p:cNvPr id="16" name="SEC_1">
            <a:extLst>
              <a:ext uri="{FF2B5EF4-FFF2-40B4-BE49-F238E27FC236}">
                <a16:creationId xmlns:a16="http://schemas.microsoft.com/office/drawing/2014/main" id="{2F46087F-58B8-413A-8DF0-A3D76CD35A33}"/>
              </a:ext>
            </a:extLst>
          </p:cNvPr>
          <p:cNvGrpSpPr/>
          <p:nvPr/>
        </p:nvGrpSpPr>
        <p:grpSpPr>
          <a:xfrm>
            <a:off x="2395381" y="3847402"/>
            <a:ext cx="1674744" cy="1674743"/>
            <a:chOff x="2647338" y="4023865"/>
            <a:chExt cx="1674744" cy="1674743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637A0513-6314-4D1D-9E3D-6B540D1BFE90}"/>
                </a:ext>
              </a:extLst>
            </p:cNvPr>
            <p:cNvSpPr/>
            <p:nvPr/>
          </p:nvSpPr>
          <p:spPr>
            <a:xfrm>
              <a:off x="2821273" y="4023865"/>
              <a:ext cx="1500809" cy="1500809"/>
            </a:xfrm>
            <a:prstGeom prst="rect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FBC46435-04F6-4D9C-B668-3D0973993A7E}"/>
                </a:ext>
              </a:extLst>
            </p:cNvPr>
            <p:cNvSpPr/>
            <p:nvPr/>
          </p:nvSpPr>
          <p:spPr>
            <a:xfrm>
              <a:off x="2647338" y="5350739"/>
              <a:ext cx="347869" cy="3478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1</a:t>
              </a:r>
            </a:p>
          </p:txBody>
        </p:sp>
      </p:grpSp>
      <p:grpSp>
        <p:nvGrpSpPr>
          <p:cNvPr id="19" name="SEC_2">
            <a:extLst>
              <a:ext uri="{FF2B5EF4-FFF2-40B4-BE49-F238E27FC236}">
                <a16:creationId xmlns:a16="http://schemas.microsoft.com/office/drawing/2014/main" id="{8A3AD9C9-9910-43E8-9CBA-A10D8A021DB6}"/>
              </a:ext>
            </a:extLst>
          </p:cNvPr>
          <p:cNvGrpSpPr/>
          <p:nvPr/>
        </p:nvGrpSpPr>
        <p:grpSpPr>
          <a:xfrm>
            <a:off x="4119711" y="3847402"/>
            <a:ext cx="1587777" cy="1674742"/>
            <a:chOff x="4371668" y="4023865"/>
            <a:chExt cx="1587777" cy="1674742"/>
          </a:xfrm>
        </p:grpSpPr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334E4296-05D7-475A-BF87-D84170998BFD}"/>
                </a:ext>
              </a:extLst>
            </p:cNvPr>
            <p:cNvSpPr/>
            <p:nvPr/>
          </p:nvSpPr>
          <p:spPr>
            <a:xfrm>
              <a:off x="4458636" y="4023865"/>
              <a:ext cx="1500809" cy="1500809"/>
            </a:xfrm>
            <a:prstGeom prst="rect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DCC1BF06-4AD6-4CC3-926A-0B28F9D455B1}"/>
                </a:ext>
              </a:extLst>
            </p:cNvPr>
            <p:cNvSpPr/>
            <p:nvPr/>
          </p:nvSpPr>
          <p:spPr>
            <a:xfrm>
              <a:off x="4371668" y="5350738"/>
              <a:ext cx="347869" cy="3478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2</a:t>
              </a:r>
            </a:p>
          </p:txBody>
        </p:sp>
      </p:grpSp>
      <p:grpSp>
        <p:nvGrpSpPr>
          <p:cNvPr id="22" name="SEC_3">
            <a:extLst>
              <a:ext uri="{FF2B5EF4-FFF2-40B4-BE49-F238E27FC236}">
                <a16:creationId xmlns:a16="http://schemas.microsoft.com/office/drawing/2014/main" id="{DD88763B-30C1-4CA9-AAF9-F09DFF051E0D}"/>
              </a:ext>
            </a:extLst>
          </p:cNvPr>
          <p:cNvGrpSpPr/>
          <p:nvPr/>
        </p:nvGrpSpPr>
        <p:grpSpPr>
          <a:xfrm>
            <a:off x="5792378" y="3847402"/>
            <a:ext cx="1552473" cy="1674742"/>
            <a:chOff x="6044335" y="4023865"/>
            <a:chExt cx="1552473" cy="1674742"/>
          </a:xfrm>
        </p:grpSpPr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FC349F31-FBB1-4491-804F-417A35E7A550}"/>
                </a:ext>
              </a:extLst>
            </p:cNvPr>
            <p:cNvSpPr/>
            <p:nvPr/>
          </p:nvSpPr>
          <p:spPr>
            <a:xfrm>
              <a:off x="6095999" y="4023865"/>
              <a:ext cx="1500809" cy="1500809"/>
            </a:xfrm>
            <a:prstGeom prst="rect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348EE6BE-BB6C-4B21-B793-C6C92D27182C}"/>
                </a:ext>
              </a:extLst>
            </p:cNvPr>
            <p:cNvSpPr/>
            <p:nvPr/>
          </p:nvSpPr>
          <p:spPr>
            <a:xfrm>
              <a:off x="6044335" y="5350738"/>
              <a:ext cx="347869" cy="3478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3</a:t>
              </a:r>
            </a:p>
          </p:txBody>
        </p:sp>
      </p:grpSp>
      <p:grpSp>
        <p:nvGrpSpPr>
          <p:cNvPr id="25" name="SEC_4">
            <a:extLst>
              <a:ext uri="{FF2B5EF4-FFF2-40B4-BE49-F238E27FC236}">
                <a16:creationId xmlns:a16="http://schemas.microsoft.com/office/drawing/2014/main" id="{79BAC5DC-9FE2-4956-9F6F-60458493109E}"/>
              </a:ext>
            </a:extLst>
          </p:cNvPr>
          <p:cNvGrpSpPr/>
          <p:nvPr/>
        </p:nvGrpSpPr>
        <p:grpSpPr>
          <a:xfrm>
            <a:off x="7396515" y="3847402"/>
            <a:ext cx="1585699" cy="1674741"/>
            <a:chOff x="7648472" y="4023865"/>
            <a:chExt cx="1585699" cy="1674741"/>
          </a:xfrm>
        </p:grpSpPr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0ACF4F95-B7F9-482A-80B8-3A56376D81F8}"/>
                </a:ext>
              </a:extLst>
            </p:cNvPr>
            <p:cNvSpPr/>
            <p:nvPr/>
          </p:nvSpPr>
          <p:spPr>
            <a:xfrm>
              <a:off x="7733362" y="4023865"/>
              <a:ext cx="1500809" cy="1500809"/>
            </a:xfrm>
            <a:prstGeom prst="rect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9A0589AF-F0BB-4E7E-910B-870F104B0953}"/>
                </a:ext>
              </a:extLst>
            </p:cNvPr>
            <p:cNvSpPr/>
            <p:nvPr/>
          </p:nvSpPr>
          <p:spPr>
            <a:xfrm>
              <a:off x="7648472" y="5350737"/>
              <a:ext cx="347869" cy="3478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4</a:t>
              </a:r>
            </a:p>
          </p:txBody>
        </p:sp>
      </p:grpSp>
      <p:sp>
        <p:nvSpPr>
          <p:cNvPr id="28" name="MARCO_1">
            <a:extLst>
              <a:ext uri="{FF2B5EF4-FFF2-40B4-BE49-F238E27FC236}">
                <a16:creationId xmlns:a16="http://schemas.microsoft.com/office/drawing/2014/main" id="{F640C2A6-774F-4C8A-8E90-DDF2E7E6DF08}"/>
              </a:ext>
            </a:extLst>
          </p:cNvPr>
          <p:cNvSpPr/>
          <p:nvPr/>
        </p:nvSpPr>
        <p:spPr>
          <a:xfrm>
            <a:off x="2611209" y="582921"/>
            <a:ext cx="1500809" cy="150080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MARCO_2">
            <a:extLst>
              <a:ext uri="{FF2B5EF4-FFF2-40B4-BE49-F238E27FC236}">
                <a16:creationId xmlns:a16="http://schemas.microsoft.com/office/drawing/2014/main" id="{235A5914-ED72-4979-A9B5-13F1858EC21F}"/>
              </a:ext>
            </a:extLst>
          </p:cNvPr>
          <p:cNvSpPr/>
          <p:nvPr/>
        </p:nvSpPr>
        <p:spPr>
          <a:xfrm>
            <a:off x="4242947" y="582921"/>
            <a:ext cx="1500809" cy="150080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MARCO_3">
            <a:extLst>
              <a:ext uri="{FF2B5EF4-FFF2-40B4-BE49-F238E27FC236}">
                <a16:creationId xmlns:a16="http://schemas.microsoft.com/office/drawing/2014/main" id="{E53E8A7B-036E-4A50-A7C3-EC46FFB4D50B}"/>
              </a:ext>
            </a:extLst>
          </p:cNvPr>
          <p:cNvSpPr/>
          <p:nvPr/>
        </p:nvSpPr>
        <p:spPr>
          <a:xfrm>
            <a:off x="7506423" y="582921"/>
            <a:ext cx="1500809" cy="150080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C76F931B-64D5-4D71-AFBC-69E29A7FB427}"/>
              </a:ext>
            </a:extLst>
          </p:cNvPr>
          <p:cNvSpPr/>
          <p:nvPr/>
        </p:nvSpPr>
        <p:spPr>
          <a:xfrm>
            <a:off x="8998709" y="6149611"/>
            <a:ext cx="2364920" cy="397891"/>
          </a:xfrm>
          <a:prstGeom prst="rect">
            <a:avLst/>
          </a:prstGeom>
          <a:solidFill>
            <a:srgbClr val="9E6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Haz clic en siguiente:</a:t>
            </a:r>
          </a:p>
        </p:txBody>
      </p:sp>
    </p:spTree>
    <p:extLst>
      <p:ext uri="{BB962C8B-B14F-4D97-AF65-F5344CB8AC3E}">
        <p14:creationId xmlns:p14="http://schemas.microsoft.com/office/powerpoint/2010/main" val="369399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0.00277 L 0.13034 0.479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0" y="241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C3C636C6-1EB9-4475-98C9-F2588A9D8B18}"/>
              </a:ext>
            </a:extLst>
          </p:cNvPr>
          <p:cNvGrpSpPr/>
          <p:nvPr/>
        </p:nvGrpSpPr>
        <p:grpSpPr>
          <a:xfrm>
            <a:off x="407506" y="6139549"/>
            <a:ext cx="420864" cy="420864"/>
            <a:chOff x="4850297" y="503476"/>
            <a:chExt cx="679282" cy="679282"/>
          </a:xfrm>
        </p:grpSpPr>
        <p:sp>
          <p:nvSpPr>
            <p:cNvPr id="5" name="Elipse 4">
              <a:hlinkClick r:id="" action="ppaction://hlinkshowjump?jump=previousslide">
                <a:snd r:embed="rId2" name="click.wav"/>
              </a:hlinkClick>
              <a:extLst>
                <a:ext uri="{FF2B5EF4-FFF2-40B4-BE49-F238E27FC236}">
                  <a16:creationId xmlns:a16="http://schemas.microsoft.com/office/drawing/2014/main" id="{B9BF39AF-1D87-45AD-9CA7-6D1B235AF14D}"/>
                </a:ext>
              </a:extLst>
            </p:cNvPr>
            <p:cNvSpPr/>
            <p:nvPr/>
          </p:nvSpPr>
          <p:spPr>
            <a:xfrm>
              <a:off x="4850297" y="503476"/>
              <a:ext cx="679282" cy="679282"/>
            </a:xfrm>
            <a:prstGeom prst="ellipse">
              <a:avLst/>
            </a:prstGeom>
            <a:solidFill>
              <a:srgbClr val="F1BAFC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Flecha: hacia la izquierda 5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E284191C-3542-43D5-B2AB-9BC996D905C4}"/>
                </a:ext>
              </a:extLst>
            </p:cNvPr>
            <p:cNvSpPr/>
            <p:nvPr/>
          </p:nvSpPr>
          <p:spPr>
            <a:xfrm>
              <a:off x="5001094" y="749578"/>
              <a:ext cx="377688" cy="187079"/>
            </a:xfrm>
            <a:prstGeom prst="left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41BA9C4B-3BDE-469C-B8FB-F63F7EF589E8}"/>
              </a:ext>
            </a:extLst>
          </p:cNvPr>
          <p:cNvGrpSpPr/>
          <p:nvPr/>
        </p:nvGrpSpPr>
        <p:grpSpPr>
          <a:xfrm>
            <a:off x="11480632" y="6139549"/>
            <a:ext cx="420864" cy="420864"/>
            <a:chOff x="5756359" y="503475"/>
            <a:chExt cx="679282" cy="679282"/>
          </a:xfrm>
        </p:grpSpPr>
        <p:sp>
          <p:nvSpPr>
            <p:cNvPr id="8" name="Elipse 7">
              <a:hlinkClick r:id="" action="ppaction://hlinkshowjump?jump=nextslide">
                <a:snd r:embed="rId2" name="click.wav"/>
              </a:hlinkClick>
              <a:extLst>
                <a:ext uri="{FF2B5EF4-FFF2-40B4-BE49-F238E27FC236}">
                  <a16:creationId xmlns:a16="http://schemas.microsoft.com/office/drawing/2014/main" id="{D67F201D-3F95-49C7-B91D-53D0329B30F6}"/>
                </a:ext>
              </a:extLst>
            </p:cNvPr>
            <p:cNvSpPr/>
            <p:nvPr/>
          </p:nvSpPr>
          <p:spPr>
            <a:xfrm>
              <a:off x="5756359" y="503475"/>
              <a:ext cx="679282" cy="679282"/>
            </a:xfrm>
            <a:prstGeom prst="ellipse">
              <a:avLst/>
            </a:prstGeom>
            <a:solidFill>
              <a:srgbClr val="F1BAFC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Flecha: hacia la izquierda 8">
              <a:hlinkClick r:id="" action="ppaction://hlinkshowjump?jump=nextslide">
                <a:snd r:embed="rId2" name="click.wav"/>
              </a:hlinkClick>
              <a:extLst>
                <a:ext uri="{FF2B5EF4-FFF2-40B4-BE49-F238E27FC236}">
                  <a16:creationId xmlns:a16="http://schemas.microsoft.com/office/drawing/2014/main" id="{B12A35F0-D7B8-4663-B50A-9D5DAC583EE5}"/>
                </a:ext>
              </a:extLst>
            </p:cNvPr>
            <p:cNvSpPr/>
            <p:nvPr/>
          </p:nvSpPr>
          <p:spPr>
            <a:xfrm rot="10800000">
              <a:off x="5907156" y="747279"/>
              <a:ext cx="377688" cy="187079"/>
            </a:xfrm>
            <a:prstGeom prst="left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C65AD017-1AFD-48BF-B192-808F201727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6341" y="5956853"/>
            <a:ext cx="899317" cy="899317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1A2C8010-0E02-437B-BC46-DD03428942A6}"/>
              </a:ext>
            </a:extLst>
          </p:cNvPr>
          <p:cNvSpPr/>
          <p:nvPr/>
        </p:nvSpPr>
        <p:spPr>
          <a:xfrm>
            <a:off x="5874685" y="582921"/>
            <a:ext cx="1500809" cy="150080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IMG_3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62898F6E-CA88-4C84-A085-C881AC4435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024" y="648522"/>
            <a:ext cx="1369606" cy="1369606"/>
          </a:xfrm>
          <a:prstGeom prst="rect">
            <a:avLst/>
          </a:prstGeom>
        </p:spPr>
      </p:pic>
      <p:pic>
        <p:nvPicPr>
          <p:cNvPr id="13" name="IMG_2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F51596D9-12DC-4697-82D2-E53C13DDDA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590" y="3913003"/>
            <a:ext cx="1382688" cy="1382688"/>
          </a:xfrm>
          <a:prstGeom prst="rect">
            <a:avLst/>
          </a:prstGeom>
        </p:spPr>
      </p:pic>
      <p:pic>
        <p:nvPicPr>
          <p:cNvPr id="14" name="IMG_4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9F0CA34C-1D63-4475-B39E-7431D4AF2A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007" y="641981"/>
            <a:ext cx="1382688" cy="1382688"/>
          </a:xfrm>
          <a:prstGeom prst="rect">
            <a:avLst/>
          </a:prstGeom>
        </p:spPr>
      </p:pic>
      <p:pic>
        <p:nvPicPr>
          <p:cNvPr id="15" name="IMG_1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DCE09F5F-2DF5-48D0-BF8B-FD00E637A4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917" y="3913003"/>
            <a:ext cx="1369606" cy="1369606"/>
          </a:xfrm>
          <a:prstGeom prst="rect">
            <a:avLst/>
          </a:prstGeom>
        </p:spPr>
      </p:pic>
      <p:grpSp>
        <p:nvGrpSpPr>
          <p:cNvPr id="16" name="SEC_1">
            <a:extLst>
              <a:ext uri="{FF2B5EF4-FFF2-40B4-BE49-F238E27FC236}">
                <a16:creationId xmlns:a16="http://schemas.microsoft.com/office/drawing/2014/main" id="{2F46087F-58B8-413A-8DF0-A3D76CD35A33}"/>
              </a:ext>
            </a:extLst>
          </p:cNvPr>
          <p:cNvGrpSpPr/>
          <p:nvPr/>
        </p:nvGrpSpPr>
        <p:grpSpPr>
          <a:xfrm>
            <a:off x="2395381" y="3847402"/>
            <a:ext cx="1674744" cy="1674743"/>
            <a:chOff x="2647338" y="4023865"/>
            <a:chExt cx="1674744" cy="1674743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637A0513-6314-4D1D-9E3D-6B540D1BFE90}"/>
                </a:ext>
              </a:extLst>
            </p:cNvPr>
            <p:cNvSpPr/>
            <p:nvPr/>
          </p:nvSpPr>
          <p:spPr>
            <a:xfrm>
              <a:off x="2821273" y="4023865"/>
              <a:ext cx="1500809" cy="1500809"/>
            </a:xfrm>
            <a:prstGeom prst="rect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FBC46435-04F6-4D9C-B668-3D0973993A7E}"/>
                </a:ext>
              </a:extLst>
            </p:cNvPr>
            <p:cNvSpPr/>
            <p:nvPr/>
          </p:nvSpPr>
          <p:spPr>
            <a:xfrm>
              <a:off x="2647338" y="5350739"/>
              <a:ext cx="347869" cy="3478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1</a:t>
              </a:r>
            </a:p>
          </p:txBody>
        </p:sp>
      </p:grpSp>
      <p:grpSp>
        <p:nvGrpSpPr>
          <p:cNvPr id="19" name="SEC_2">
            <a:extLst>
              <a:ext uri="{FF2B5EF4-FFF2-40B4-BE49-F238E27FC236}">
                <a16:creationId xmlns:a16="http://schemas.microsoft.com/office/drawing/2014/main" id="{8A3AD9C9-9910-43E8-9CBA-A10D8A021DB6}"/>
              </a:ext>
            </a:extLst>
          </p:cNvPr>
          <p:cNvGrpSpPr/>
          <p:nvPr/>
        </p:nvGrpSpPr>
        <p:grpSpPr>
          <a:xfrm>
            <a:off x="4119711" y="3847402"/>
            <a:ext cx="1587777" cy="1674742"/>
            <a:chOff x="4371668" y="4023865"/>
            <a:chExt cx="1587777" cy="1674742"/>
          </a:xfrm>
        </p:grpSpPr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334E4296-05D7-475A-BF87-D84170998BFD}"/>
                </a:ext>
              </a:extLst>
            </p:cNvPr>
            <p:cNvSpPr/>
            <p:nvPr/>
          </p:nvSpPr>
          <p:spPr>
            <a:xfrm>
              <a:off x="4458636" y="4023865"/>
              <a:ext cx="1500809" cy="1500809"/>
            </a:xfrm>
            <a:prstGeom prst="rect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DCC1BF06-4AD6-4CC3-926A-0B28F9D455B1}"/>
                </a:ext>
              </a:extLst>
            </p:cNvPr>
            <p:cNvSpPr/>
            <p:nvPr/>
          </p:nvSpPr>
          <p:spPr>
            <a:xfrm>
              <a:off x="4371668" y="5350738"/>
              <a:ext cx="347869" cy="3478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2</a:t>
              </a:r>
            </a:p>
          </p:txBody>
        </p:sp>
      </p:grpSp>
      <p:grpSp>
        <p:nvGrpSpPr>
          <p:cNvPr id="22" name="SEC_3">
            <a:extLst>
              <a:ext uri="{FF2B5EF4-FFF2-40B4-BE49-F238E27FC236}">
                <a16:creationId xmlns:a16="http://schemas.microsoft.com/office/drawing/2014/main" id="{DD88763B-30C1-4CA9-AAF9-F09DFF051E0D}"/>
              </a:ext>
            </a:extLst>
          </p:cNvPr>
          <p:cNvGrpSpPr/>
          <p:nvPr/>
        </p:nvGrpSpPr>
        <p:grpSpPr>
          <a:xfrm>
            <a:off x="5792378" y="3847402"/>
            <a:ext cx="1552473" cy="1674742"/>
            <a:chOff x="6044335" y="4023865"/>
            <a:chExt cx="1552473" cy="1674742"/>
          </a:xfrm>
        </p:grpSpPr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FC349F31-FBB1-4491-804F-417A35E7A550}"/>
                </a:ext>
              </a:extLst>
            </p:cNvPr>
            <p:cNvSpPr/>
            <p:nvPr/>
          </p:nvSpPr>
          <p:spPr>
            <a:xfrm>
              <a:off x="6095999" y="4023865"/>
              <a:ext cx="1500809" cy="1500809"/>
            </a:xfrm>
            <a:prstGeom prst="rect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348EE6BE-BB6C-4B21-B793-C6C92D27182C}"/>
                </a:ext>
              </a:extLst>
            </p:cNvPr>
            <p:cNvSpPr/>
            <p:nvPr/>
          </p:nvSpPr>
          <p:spPr>
            <a:xfrm>
              <a:off x="6044335" y="5350738"/>
              <a:ext cx="347869" cy="3478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3</a:t>
              </a:r>
            </a:p>
          </p:txBody>
        </p:sp>
      </p:grpSp>
      <p:grpSp>
        <p:nvGrpSpPr>
          <p:cNvPr id="25" name="SEC_4">
            <a:extLst>
              <a:ext uri="{FF2B5EF4-FFF2-40B4-BE49-F238E27FC236}">
                <a16:creationId xmlns:a16="http://schemas.microsoft.com/office/drawing/2014/main" id="{79BAC5DC-9FE2-4956-9F6F-60458493109E}"/>
              </a:ext>
            </a:extLst>
          </p:cNvPr>
          <p:cNvGrpSpPr/>
          <p:nvPr/>
        </p:nvGrpSpPr>
        <p:grpSpPr>
          <a:xfrm>
            <a:off x="7396515" y="3847402"/>
            <a:ext cx="1585699" cy="1674741"/>
            <a:chOff x="7648472" y="4023865"/>
            <a:chExt cx="1585699" cy="1674741"/>
          </a:xfrm>
        </p:grpSpPr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0ACF4F95-B7F9-482A-80B8-3A56376D81F8}"/>
                </a:ext>
              </a:extLst>
            </p:cNvPr>
            <p:cNvSpPr/>
            <p:nvPr/>
          </p:nvSpPr>
          <p:spPr>
            <a:xfrm>
              <a:off x="7733362" y="4023865"/>
              <a:ext cx="1500809" cy="1500809"/>
            </a:xfrm>
            <a:prstGeom prst="rect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9A0589AF-F0BB-4E7E-910B-870F104B0953}"/>
                </a:ext>
              </a:extLst>
            </p:cNvPr>
            <p:cNvSpPr/>
            <p:nvPr/>
          </p:nvSpPr>
          <p:spPr>
            <a:xfrm>
              <a:off x="7648472" y="5350737"/>
              <a:ext cx="347869" cy="3478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4</a:t>
              </a:r>
            </a:p>
          </p:txBody>
        </p:sp>
      </p:grpSp>
      <p:sp>
        <p:nvSpPr>
          <p:cNvPr id="28" name="MARCO_1">
            <a:extLst>
              <a:ext uri="{FF2B5EF4-FFF2-40B4-BE49-F238E27FC236}">
                <a16:creationId xmlns:a16="http://schemas.microsoft.com/office/drawing/2014/main" id="{F640C2A6-774F-4C8A-8E90-DDF2E7E6DF08}"/>
              </a:ext>
            </a:extLst>
          </p:cNvPr>
          <p:cNvSpPr/>
          <p:nvPr/>
        </p:nvSpPr>
        <p:spPr>
          <a:xfrm>
            <a:off x="2611209" y="582921"/>
            <a:ext cx="1500809" cy="150080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MARCO_2">
            <a:extLst>
              <a:ext uri="{FF2B5EF4-FFF2-40B4-BE49-F238E27FC236}">
                <a16:creationId xmlns:a16="http://schemas.microsoft.com/office/drawing/2014/main" id="{235A5914-ED72-4979-A9B5-13F1858EC21F}"/>
              </a:ext>
            </a:extLst>
          </p:cNvPr>
          <p:cNvSpPr/>
          <p:nvPr/>
        </p:nvSpPr>
        <p:spPr>
          <a:xfrm>
            <a:off x="4242947" y="582921"/>
            <a:ext cx="1500809" cy="150080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MARCO_3">
            <a:extLst>
              <a:ext uri="{FF2B5EF4-FFF2-40B4-BE49-F238E27FC236}">
                <a16:creationId xmlns:a16="http://schemas.microsoft.com/office/drawing/2014/main" id="{E53E8A7B-036E-4A50-A7C3-EC46FFB4D50B}"/>
              </a:ext>
            </a:extLst>
          </p:cNvPr>
          <p:cNvSpPr/>
          <p:nvPr/>
        </p:nvSpPr>
        <p:spPr>
          <a:xfrm>
            <a:off x="7506423" y="582921"/>
            <a:ext cx="1500809" cy="150080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8119538F-5C77-46C8-98FD-9F15367ADCDE}"/>
              </a:ext>
            </a:extLst>
          </p:cNvPr>
          <p:cNvSpPr/>
          <p:nvPr/>
        </p:nvSpPr>
        <p:spPr>
          <a:xfrm>
            <a:off x="8998709" y="6149611"/>
            <a:ext cx="2364920" cy="397891"/>
          </a:xfrm>
          <a:prstGeom prst="rect">
            <a:avLst/>
          </a:prstGeom>
          <a:solidFill>
            <a:srgbClr val="9E6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Haz clic en siguiente:</a:t>
            </a:r>
          </a:p>
        </p:txBody>
      </p:sp>
    </p:spTree>
    <p:extLst>
      <p:ext uri="{BB962C8B-B14F-4D97-AF65-F5344CB8AC3E}">
        <p14:creationId xmlns:p14="http://schemas.microsoft.com/office/powerpoint/2010/main" val="302759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4.44444E-6 L -0.13528 0.4796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32" y="239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C3C636C6-1EB9-4475-98C9-F2588A9D8B18}"/>
              </a:ext>
            </a:extLst>
          </p:cNvPr>
          <p:cNvGrpSpPr/>
          <p:nvPr/>
        </p:nvGrpSpPr>
        <p:grpSpPr>
          <a:xfrm>
            <a:off x="407506" y="6139549"/>
            <a:ext cx="420864" cy="420864"/>
            <a:chOff x="4850297" y="503476"/>
            <a:chExt cx="679282" cy="679282"/>
          </a:xfrm>
        </p:grpSpPr>
        <p:sp>
          <p:nvSpPr>
            <p:cNvPr id="5" name="Elipse 4">
              <a:hlinkClick r:id="" action="ppaction://hlinkshowjump?jump=previousslide">
                <a:snd r:embed="rId3" name="click.wav"/>
              </a:hlinkClick>
              <a:extLst>
                <a:ext uri="{FF2B5EF4-FFF2-40B4-BE49-F238E27FC236}">
                  <a16:creationId xmlns:a16="http://schemas.microsoft.com/office/drawing/2014/main" id="{B9BF39AF-1D87-45AD-9CA7-6D1B235AF14D}"/>
                </a:ext>
              </a:extLst>
            </p:cNvPr>
            <p:cNvSpPr/>
            <p:nvPr/>
          </p:nvSpPr>
          <p:spPr>
            <a:xfrm>
              <a:off x="4850297" y="503476"/>
              <a:ext cx="679282" cy="679282"/>
            </a:xfrm>
            <a:prstGeom prst="ellipse">
              <a:avLst/>
            </a:prstGeom>
            <a:solidFill>
              <a:srgbClr val="F1BAFC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Flecha: hacia la izquierda 5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E284191C-3542-43D5-B2AB-9BC996D905C4}"/>
                </a:ext>
              </a:extLst>
            </p:cNvPr>
            <p:cNvSpPr/>
            <p:nvPr/>
          </p:nvSpPr>
          <p:spPr>
            <a:xfrm>
              <a:off x="5001094" y="749578"/>
              <a:ext cx="377688" cy="187079"/>
            </a:xfrm>
            <a:prstGeom prst="left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41BA9C4B-3BDE-469C-B8FB-F63F7EF589E8}"/>
              </a:ext>
            </a:extLst>
          </p:cNvPr>
          <p:cNvGrpSpPr/>
          <p:nvPr/>
        </p:nvGrpSpPr>
        <p:grpSpPr>
          <a:xfrm>
            <a:off x="11480632" y="6139549"/>
            <a:ext cx="420864" cy="420864"/>
            <a:chOff x="5756359" y="503475"/>
            <a:chExt cx="679282" cy="679282"/>
          </a:xfrm>
        </p:grpSpPr>
        <p:sp>
          <p:nvSpPr>
            <p:cNvPr id="8" name="Elipse 7">
              <a:hlinkClick r:id="" action="ppaction://hlinkshowjump?jump=nextslide">
                <a:snd r:embed="rId3" name="click.wav"/>
              </a:hlinkClick>
              <a:extLst>
                <a:ext uri="{FF2B5EF4-FFF2-40B4-BE49-F238E27FC236}">
                  <a16:creationId xmlns:a16="http://schemas.microsoft.com/office/drawing/2014/main" id="{D67F201D-3F95-49C7-B91D-53D0329B30F6}"/>
                </a:ext>
              </a:extLst>
            </p:cNvPr>
            <p:cNvSpPr/>
            <p:nvPr/>
          </p:nvSpPr>
          <p:spPr>
            <a:xfrm>
              <a:off x="5756359" y="503475"/>
              <a:ext cx="679282" cy="679282"/>
            </a:xfrm>
            <a:prstGeom prst="ellipse">
              <a:avLst/>
            </a:prstGeom>
            <a:solidFill>
              <a:srgbClr val="F1BAFC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Flecha: hacia la izquierda 8">
              <a:hlinkClick r:id="" action="ppaction://hlinkshowjump?jump=nextslide">
                <a:snd r:embed="rId3" name="click.wav"/>
              </a:hlinkClick>
              <a:extLst>
                <a:ext uri="{FF2B5EF4-FFF2-40B4-BE49-F238E27FC236}">
                  <a16:creationId xmlns:a16="http://schemas.microsoft.com/office/drawing/2014/main" id="{B12A35F0-D7B8-4663-B50A-9D5DAC583EE5}"/>
                </a:ext>
              </a:extLst>
            </p:cNvPr>
            <p:cNvSpPr/>
            <p:nvPr/>
          </p:nvSpPr>
          <p:spPr>
            <a:xfrm rot="10800000">
              <a:off x="5907156" y="747279"/>
              <a:ext cx="377688" cy="187079"/>
            </a:xfrm>
            <a:prstGeom prst="left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C65AD017-1AFD-48BF-B192-808F201727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6341" y="5956853"/>
            <a:ext cx="899317" cy="899317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1A2C8010-0E02-437B-BC46-DD03428942A6}"/>
              </a:ext>
            </a:extLst>
          </p:cNvPr>
          <p:cNvSpPr/>
          <p:nvPr/>
        </p:nvSpPr>
        <p:spPr>
          <a:xfrm>
            <a:off x="5874685" y="582921"/>
            <a:ext cx="1500809" cy="150080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IMG_3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62898F6E-CA88-4C84-A085-C881AC4435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357" y="3919544"/>
            <a:ext cx="1369606" cy="1369606"/>
          </a:xfrm>
          <a:prstGeom prst="rect">
            <a:avLst/>
          </a:prstGeom>
        </p:spPr>
      </p:pic>
      <p:pic>
        <p:nvPicPr>
          <p:cNvPr id="13" name="IMG_2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F51596D9-12DC-4697-82D2-E53C13DDDA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590" y="3913003"/>
            <a:ext cx="1382688" cy="1382688"/>
          </a:xfrm>
          <a:prstGeom prst="rect">
            <a:avLst/>
          </a:prstGeom>
        </p:spPr>
      </p:pic>
      <p:pic>
        <p:nvPicPr>
          <p:cNvPr id="14" name="IMG_4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9F0CA34C-1D63-4475-B39E-7431D4AF2A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007" y="641981"/>
            <a:ext cx="1382688" cy="1382688"/>
          </a:xfrm>
          <a:prstGeom prst="rect">
            <a:avLst/>
          </a:prstGeom>
        </p:spPr>
      </p:pic>
      <p:pic>
        <p:nvPicPr>
          <p:cNvPr id="15" name="IMG_1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DCE09F5F-2DF5-48D0-BF8B-FD00E637A4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917" y="3913003"/>
            <a:ext cx="1369606" cy="1369606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637A0513-6314-4D1D-9E3D-6B540D1BFE90}"/>
              </a:ext>
            </a:extLst>
          </p:cNvPr>
          <p:cNvSpPr/>
          <p:nvPr/>
        </p:nvSpPr>
        <p:spPr>
          <a:xfrm>
            <a:off x="2569316" y="3847402"/>
            <a:ext cx="1500809" cy="1500809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FBC46435-04F6-4D9C-B668-3D0973993A7E}"/>
              </a:ext>
            </a:extLst>
          </p:cNvPr>
          <p:cNvSpPr/>
          <p:nvPr/>
        </p:nvSpPr>
        <p:spPr>
          <a:xfrm>
            <a:off x="2395381" y="5174276"/>
            <a:ext cx="347869" cy="3478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1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334E4296-05D7-475A-BF87-D84170998BFD}"/>
              </a:ext>
            </a:extLst>
          </p:cNvPr>
          <p:cNvSpPr/>
          <p:nvPr/>
        </p:nvSpPr>
        <p:spPr>
          <a:xfrm>
            <a:off x="4206679" y="3847402"/>
            <a:ext cx="1500809" cy="1500809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DCC1BF06-4AD6-4CC3-926A-0B28F9D455B1}"/>
              </a:ext>
            </a:extLst>
          </p:cNvPr>
          <p:cNvSpPr/>
          <p:nvPr/>
        </p:nvSpPr>
        <p:spPr>
          <a:xfrm>
            <a:off x="4119711" y="5174275"/>
            <a:ext cx="347869" cy="3478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2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FC349F31-FBB1-4491-804F-417A35E7A550}"/>
              </a:ext>
            </a:extLst>
          </p:cNvPr>
          <p:cNvSpPr/>
          <p:nvPr/>
        </p:nvSpPr>
        <p:spPr>
          <a:xfrm>
            <a:off x="5844042" y="3847402"/>
            <a:ext cx="1500809" cy="1500809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348EE6BE-BB6C-4B21-B793-C6C92D27182C}"/>
              </a:ext>
            </a:extLst>
          </p:cNvPr>
          <p:cNvSpPr/>
          <p:nvPr/>
        </p:nvSpPr>
        <p:spPr>
          <a:xfrm>
            <a:off x="5792378" y="5174275"/>
            <a:ext cx="347869" cy="3478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3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0ACF4F95-B7F9-482A-80B8-3A56376D81F8}"/>
              </a:ext>
            </a:extLst>
          </p:cNvPr>
          <p:cNvSpPr/>
          <p:nvPr/>
        </p:nvSpPr>
        <p:spPr>
          <a:xfrm>
            <a:off x="7481405" y="3847402"/>
            <a:ext cx="1500809" cy="1500809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9A0589AF-F0BB-4E7E-910B-870F104B0953}"/>
              </a:ext>
            </a:extLst>
          </p:cNvPr>
          <p:cNvSpPr/>
          <p:nvPr/>
        </p:nvSpPr>
        <p:spPr>
          <a:xfrm>
            <a:off x="7396515" y="5174274"/>
            <a:ext cx="347869" cy="3478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4</a:t>
            </a:r>
          </a:p>
        </p:txBody>
      </p:sp>
      <p:sp>
        <p:nvSpPr>
          <p:cNvPr id="28" name="MARCO_1">
            <a:extLst>
              <a:ext uri="{FF2B5EF4-FFF2-40B4-BE49-F238E27FC236}">
                <a16:creationId xmlns:a16="http://schemas.microsoft.com/office/drawing/2014/main" id="{F640C2A6-774F-4C8A-8E90-DDF2E7E6DF08}"/>
              </a:ext>
            </a:extLst>
          </p:cNvPr>
          <p:cNvSpPr/>
          <p:nvPr/>
        </p:nvSpPr>
        <p:spPr>
          <a:xfrm>
            <a:off x="2611209" y="582921"/>
            <a:ext cx="1500809" cy="150080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MARCO_2">
            <a:extLst>
              <a:ext uri="{FF2B5EF4-FFF2-40B4-BE49-F238E27FC236}">
                <a16:creationId xmlns:a16="http://schemas.microsoft.com/office/drawing/2014/main" id="{235A5914-ED72-4979-A9B5-13F1858EC21F}"/>
              </a:ext>
            </a:extLst>
          </p:cNvPr>
          <p:cNvSpPr/>
          <p:nvPr/>
        </p:nvSpPr>
        <p:spPr>
          <a:xfrm>
            <a:off x="4242947" y="582921"/>
            <a:ext cx="1500809" cy="150080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MARCO_3">
            <a:extLst>
              <a:ext uri="{FF2B5EF4-FFF2-40B4-BE49-F238E27FC236}">
                <a16:creationId xmlns:a16="http://schemas.microsoft.com/office/drawing/2014/main" id="{E53E8A7B-036E-4A50-A7C3-EC46FFB4D50B}"/>
              </a:ext>
            </a:extLst>
          </p:cNvPr>
          <p:cNvSpPr/>
          <p:nvPr/>
        </p:nvSpPr>
        <p:spPr>
          <a:xfrm>
            <a:off x="7506423" y="582921"/>
            <a:ext cx="1500809" cy="150080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570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96296E-6 L 0.26549 0.4715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2356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6DB01C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6DB01C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6DB01C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6DB01C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DB01C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DB01C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DB01C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DB01C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436F3D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436F3D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436F3D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436F3D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o 27">
            <a:extLst>
              <a:ext uri="{FF2B5EF4-FFF2-40B4-BE49-F238E27FC236}">
                <a16:creationId xmlns:a16="http://schemas.microsoft.com/office/drawing/2014/main" id="{841FBAB2-C627-4B01-A14B-1BFB79D9FC75}"/>
              </a:ext>
            </a:extLst>
          </p:cNvPr>
          <p:cNvGrpSpPr/>
          <p:nvPr/>
        </p:nvGrpSpPr>
        <p:grpSpPr>
          <a:xfrm>
            <a:off x="407506" y="6139549"/>
            <a:ext cx="420864" cy="420864"/>
            <a:chOff x="4850297" y="503476"/>
            <a:chExt cx="679282" cy="679282"/>
          </a:xfrm>
        </p:grpSpPr>
        <p:sp>
          <p:nvSpPr>
            <p:cNvPr id="29" name="Elipse 28">
              <a:hlinkClick r:id="" action="ppaction://hlinkshowjump?jump=previousslide">
                <a:snd r:embed="rId3" name="click.wav"/>
              </a:hlinkClick>
              <a:extLst>
                <a:ext uri="{FF2B5EF4-FFF2-40B4-BE49-F238E27FC236}">
                  <a16:creationId xmlns:a16="http://schemas.microsoft.com/office/drawing/2014/main" id="{7ECD13F5-BA83-42F2-B9CD-6DEB49F8321C}"/>
                </a:ext>
              </a:extLst>
            </p:cNvPr>
            <p:cNvSpPr/>
            <p:nvPr/>
          </p:nvSpPr>
          <p:spPr>
            <a:xfrm>
              <a:off x="4850297" y="503476"/>
              <a:ext cx="679282" cy="679282"/>
            </a:xfrm>
            <a:prstGeom prst="ellipse">
              <a:avLst/>
            </a:prstGeom>
            <a:solidFill>
              <a:srgbClr val="F1BAFC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Flecha: hacia la izquierda 29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C7A68404-4A81-4F44-8BD4-E427DF4098CB}"/>
                </a:ext>
              </a:extLst>
            </p:cNvPr>
            <p:cNvSpPr/>
            <p:nvPr/>
          </p:nvSpPr>
          <p:spPr>
            <a:xfrm>
              <a:off x="5001094" y="749578"/>
              <a:ext cx="377688" cy="187079"/>
            </a:xfrm>
            <a:prstGeom prst="left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D2EEB6C4-FF16-485F-B38E-4480FBF18BF3}"/>
              </a:ext>
            </a:extLst>
          </p:cNvPr>
          <p:cNvGrpSpPr/>
          <p:nvPr/>
        </p:nvGrpSpPr>
        <p:grpSpPr>
          <a:xfrm>
            <a:off x="11480632" y="6139549"/>
            <a:ext cx="420864" cy="420864"/>
            <a:chOff x="5756359" y="503475"/>
            <a:chExt cx="679282" cy="679282"/>
          </a:xfrm>
        </p:grpSpPr>
        <p:sp>
          <p:nvSpPr>
            <p:cNvPr id="32" name="Elipse 31">
              <a:hlinkClick r:id="" action="ppaction://hlinkshowjump?jump=nextslide">
                <a:snd r:embed="rId3" name="click.wav"/>
              </a:hlinkClick>
              <a:extLst>
                <a:ext uri="{FF2B5EF4-FFF2-40B4-BE49-F238E27FC236}">
                  <a16:creationId xmlns:a16="http://schemas.microsoft.com/office/drawing/2014/main" id="{502DDBCC-D682-4844-B3E5-9287BB77A997}"/>
                </a:ext>
              </a:extLst>
            </p:cNvPr>
            <p:cNvSpPr/>
            <p:nvPr/>
          </p:nvSpPr>
          <p:spPr>
            <a:xfrm>
              <a:off x="5756359" y="503475"/>
              <a:ext cx="679282" cy="679282"/>
            </a:xfrm>
            <a:prstGeom prst="ellipse">
              <a:avLst/>
            </a:prstGeom>
            <a:solidFill>
              <a:srgbClr val="F1BAFC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3" name="Flecha: hacia la izquierda 32">
              <a:hlinkClick r:id="" action="ppaction://hlinkshowjump?jump=nextslide">
                <a:snd r:embed="rId3" name="click.wav"/>
              </a:hlinkClick>
              <a:extLst>
                <a:ext uri="{FF2B5EF4-FFF2-40B4-BE49-F238E27FC236}">
                  <a16:creationId xmlns:a16="http://schemas.microsoft.com/office/drawing/2014/main" id="{4A5583FD-913D-4B0A-9949-47BA6B3A0B13}"/>
                </a:ext>
              </a:extLst>
            </p:cNvPr>
            <p:cNvSpPr/>
            <p:nvPr/>
          </p:nvSpPr>
          <p:spPr>
            <a:xfrm rot="10800000">
              <a:off x="5907156" y="747279"/>
              <a:ext cx="377688" cy="187079"/>
            </a:xfrm>
            <a:prstGeom prst="left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4" name="Imagen 33">
            <a:extLst>
              <a:ext uri="{FF2B5EF4-FFF2-40B4-BE49-F238E27FC236}">
                <a16:creationId xmlns:a16="http://schemas.microsoft.com/office/drawing/2014/main" id="{288E4558-7282-41DA-9B93-FEB120EE96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6341" y="5956853"/>
            <a:ext cx="899317" cy="899317"/>
          </a:xfrm>
          <a:prstGeom prst="rect">
            <a:avLst/>
          </a:prstGeom>
        </p:spPr>
      </p:pic>
      <p:grpSp>
        <p:nvGrpSpPr>
          <p:cNvPr id="7" name="SEC_1">
            <a:extLst>
              <a:ext uri="{FF2B5EF4-FFF2-40B4-BE49-F238E27FC236}">
                <a16:creationId xmlns:a16="http://schemas.microsoft.com/office/drawing/2014/main" id="{AF4F13F9-F8C8-4BDA-BD65-0AFB353F3975}"/>
              </a:ext>
            </a:extLst>
          </p:cNvPr>
          <p:cNvGrpSpPr/>
          <p:nvPr/>
        </p:nvGrpSpPr>
        <p:grpSpPr>
          <a:xfrm>
            <a:off x="141423" y="3869734"/>
            <a:ext cx="2033583" cy="2033582"/>
            <a:chOff x="2647338" y="4023865"/>
            <a:chExt cx="1674744" cy="1674743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B9AFA13B-EAFE-49F7-83F1-A06759FEDFA9}"/>
                </a:ext>
              </a:extLst>
            </p:cNvPr>
            <p:cNvSpPr/>
            <p:nvPr/>
          </p:nvSpPr>
          <p:spPr>
            <a:xfrm>
              <a:off x="2821273" y="4023865"/>
              <a:ext cx="1500809" cy="1500809"/>
            </a:xfrm>
            <a:prstGeom prst="rect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4F9CCFA3-C15B-492D-B27F-1D15BE00428E}"/>
                </a:ext>
              </a:extLst>
            </p:cNvPr>
            <p:cNvSpPr/>
            <p:nvPr/>
          </p:nvSpPr>
          <p:spPr>
            <a:xfrm>
              <a:off x="2647338" y="5350739"/>
              <a:ext cx="347869" cy="3478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1</a:t>
              </a:r>
            </a:p>
          </p:txBody>
        </p:sp>
      </p:grpSp>
      <p:grpSp>
        <p:nvGrpSpPr>
          <p:cNvPr id="10" name="SEC_2">
            <a:extLst>
              <a:ext uri="{FF2B5EF4-FFF2-40B4-BE49-F238E27FC236}">
                <a16:creationId xmlns:a16="http://schemas.microsoft.com/office/drawing/2014/main" id="{61DC6D02-C2D1-41FF-A528-B1B424902D5B}"/>
              </a:ext>
            </a:extLst>
          </p:cNvPr>
          <p:cNvGrpSpPr/>
          <p:nvPr/>
        </p:nvGrpSpPr>
        <p:grpSpPr>
          <a:xfrm>
            <a:off x="2636268" y="3869735"/>
            <a:ext cx="1927982" cy="2033581"/>
            <a:chOff x="4371668" y="4023865"/>
            <a:chExt cx="1587777" cy="1674742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ACF82062-4E09-4559-AB92-235680BF6A05}"/>
                </a:ext>
              </a:extLst>
            </p:cNvPr>
            <p:cNvSpPr/>
            <p:nvPr/>
          </p:nvSpPr>
          <p:spPr>
            <a:xfrm>
              <a:off x="4458636" y="4023865"/>
              <a:ext cx="1500809" cy="1500809"/>
            </a:xfrm>
            <a:prstGeom prst="rect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C1B4E804-F74D-424C-A3D9-7B9752730A59}"/>
                </a:ext>
              </a:extLst>
            </p:cNvPr>
            <p:cNvSpPr/>
            <p:nvPr/>
          </p:nvSpPr>
          <p:spPr>
            <a:xfrm>
              <a:off x="4371668" y="5350738"/>
              <a:ext cx="347869" cy="3478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2</a:t>
              </a:r>
            </a:p>
          </p:txBody>
        </p:sp>
      </p:grpSp>
      <p:grpSp>
        <p:nvGrpSpPr>
          <p:cNvPr id="13" name="SEC_3">
            <a:extLst>
              <a:ext uri="{FF2B5EF4-FFF2-40B4-BE49-F238E27FC236}">
                <a16:creationId xmlns:a16="http://schemas.microsoft.com/office/drawing/2014/main" id="{2192BB42-BA68-43C8-9022-21C88E62CAE8}"/>
              </a:ext>
            </a:extLst>
          </p:cNvPr>
          <p:cNvGrpSpPr/>
          <p:nvPr/>
        </p:nvGrpSpPr>
        <p:grpSpPr>
          <a:xfrm>
            <a:off x="5025512" y="3869735"/>
            <a:ext cx="1885114" cy="2033581"/>
            <a:chOff x="6044335" y="4023865"/>
            <a:chExt cx="1552473" cy="1674742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B77958D6-498A-41D8-8D4B-C96E9674E996}"/>
                </a:ext>
              </a:extLst>
            </p:cNvPr>
            <p:cNvSpPr/>
            <p:nvPr/>
          </p:nvSpPr>
          <p:spPr>
            <a:xfrm>
              <a:off x="6095999" y="4023865"/>
              <a:ext cx="1500809" cy="1500809"/>
            </a:xfrm>
            <a:prstGeom prst="rect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802A5787-F6F6-4644-94A3-83C213C51B04}"/>
                </a:ext>
              </a:extLst>
            </p:cNvPr>
            <p:cNvSpPr/>
            <p:nvPr/>
          </p:nvSpPr>
          <p:spPr>
            <a:xfrm>
              <a:off x="6044335" y="5350738"/>
              <a:ext cx="347869" cy="3478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3</a:t>
              </a:r>
            </a:p>
          </p:txBody>
        </p:sp>
      </p:grpSp>
      <p:grpSp>
        <p:nvGrpSpPr>
          <p:cNvPr id="16" name="SEC_4">
            <a:extLst>
              <a:ext uri="{FF2B5EF4-FFF2-40B4-BE49-F238E27FC236}">
                <a16:creationId xmlns:a16="http://schemas.microsoft.com/office/drawing/2014/main" id="{005D2ED3-DAD1-43A0-92A3-C709FECE6051}"/>
              </a:ext>
            </a:extLst>
          </p:cNvPr>
          <p:cNvGrpSpPr/>
          <p:nvPr/>
        </p:nvGrpSpPr>
        <p:grpSpPr>
          <a:xfrm>
            <a:off x="7371888" y="3869735"/>
            <a:ext cx="1925459" cy="2033580"/>
            <a:chOff x="7648472" y="4023865"/>
            <a:chExt cx="1585699" cy="1674741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93955A8B-509E-450C-A407-8B63B03F1F61}"/>
                </a:ext>
              </a:extLst>
            </p:cNvPr>
            <p:cNvSpPr/>
            <p:nvPr/>
          </p:nvSpPr>
          <p:spPr>
            <a:xfrm>
              <a:off x="7733362" y="4023865"/>
              <a:ext cx="1500809" cy="1500809"/>
            </a:xfrm>
            <a:prstGeom prst="rect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37426D2E-A629-48CB-AD92-230207935AF5}"/>
                </a:ext>
              </a:extLst>
            </p:cNvPr>
            <p:cNvSpPr/>
            <p:nvPr/>
          </p:nvSpPr>
          <p:spPr>
            <a:xfrm>
              <a:off x="7648472" y="5350737"/>
              <a:ext cx="347869" cy="3478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4</a:t>
              </a:r>
            </a:p>
          </p:txBody>
        </p:sp>
      </p:grpSp>
      <p:grpSp>
        <p:nvGrpSpPr>
          <p:cNvPr id="19" name="SEC_4">
            <a:extLst>
              <a:ext uri="{FF2B5EF4-FFF2-40B4-BE49-F238E27FC236}">
                <a16:creationId xmlns:a16="http://schemas.microsoft.com/office/drawing/2014/main" id="{1B45C77F-F78F-4BCD-95A4-5F6E1A0F376D}"/>
              </a:ext>
            </a:extLst>
          </p:cNvPr>
          <p:cNvGrpSpPr/>
          <p:nvPr/>
        </p:nvGrpSpPr>
        <p:grpSpPr>
          <a:xfrm>
            <a:off x="9758609" y="3869735"/>
            <a:ext cx="1925459" cy="2033580"/>
            <a:chOff x="7648472" y="4023865"/>
            <a:chExt cx="1585699" cy="1674741"/>
          </a:xfrm>
        </p:grpSpPr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596BF889-3E20-41C1-9EAE-07B9176E24A4}"/>
                </a:ext>
              </a:extLst>
            </p:cNvPr>
            <p:cNvSpPr/>
            <p:nvPr/>
          </p:nvSpPr>
          <p:spPr>
            <a:xfrm>
              <a:off x="7733362" y="4023865"/>
              <a:ext cx="1500809" cy="1500809"/>
            </a:xfrm>
            <a:prstGeom prst="rect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542D0AF5-DD8D-4C80-9E0B-1FCBB0E48B69}"/>
                </a:ext>
              </a:extLst>
            </p:cNvPr>
            <p:cNvSpPr/>
            <p:nvPr/>
          </p:nvSpPr>
          <p:spPr>
            <a:xfrm>
              <a:off x="7648472" y="5350737"/>
              <a:ext cx="347869" cy="3478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5</a:t>
              </a:r>
            </a:p>
          </p:txBody>
        </p:sp>
      </p:grpSp>
      <p:sp>
        <p:nvSpPr>
          <p:cNvPr id="23" name="MARCO_1">
            <a:extLst>
              <a:ext uri="{FF2B5EF4-FFF2-40B4-BE49-F238E27FC236}">
                <a16:creationId xmlns:a16="http://schemas.microsoft.com/office/drawing/2014/main" id="{C3E6E4EB-FB41-4B90-B833-6F2832E1F5C6}"/>
              </a:ext>
            </a:extLst>
          </p:cNvPr>
          <p:cNvSpPr/>
          <p:nvPr/>
        </p:nvSpPr>
        <p:spPr>
          <a:xfrm>
            <a:off x="1685220" y="809631"/>
            <a:ext cx="1500809" cy="150080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MARCO_2">
            <a:extLst>
              <a:ext uri="{FF2B5EF4-FFF2-40B4-BE49-F238E27FC236}">
                <a16:creationId xmlns:a16="http://schemas.microsoft.com/office/drawing/2014/main" id="{92A0E110-4E43-4DC2-A3E2-9D5376C7BCF4}"/>
              </a:ext>
            </a:extLst>
          </p:cNvPr>
          <p:cNvSpPr/>
          <p:nvPr/>
        </p:nvSpPr>
        <p:spPr>
          <a:xfrm>
            <a:off x="3413263" y="809631"/>
            <a:ext cx="1500809" cy="150080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MARCO_3">
            <a:extLst>
              <a:ext uri="{FF2B5EF4-FFF2-40B4-BE49-F238E27FC236}">
                <a16:creationId xmlns:a16="http://schemas.microsoft.com/office/drawing/2014/main" id="{0A9A2CC8-186F-4822-B990-1FCFF5094EB1}"/>
              </a:ext>
            </a:extLst>
          </p:cNvPr>
          <p:cNvSpPr/>
          <p:nvPr/>
        </p:nvSpPr>
        <p:spPr>
          <a:xfrm>
            <a:off x="5141306" y="809631"/>
            <a:ext cx="1500809" cy="150080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MARCO_4">
            <a:extLst>
              <a:ext uri="{FF2B5EF4-FFF2-40B4-BE49-F238E27FC236}">
                <a16:creationId xmlns:a16="http://schemas.microsoft.com/office/drawing/2014/main" id="{F1F084CC-419C-4447-A7CA-6778C97C7B84}"/>
              </a:ext>
            </a:extLst>
          </p:cNvPr>
          <p:cNvSpPr/>
          <p:nvPr/>
        </p:nvSpPr>
        <p:spPr>
          <a:xfrm>
            <a:off x="6869349" y="809631"/>
            <a:ext cx="1500809" cy="150080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MARCO_5">
            <a:extLst>
              <a:ext uri="{FF2B5EF4-FFF2-40B4-BE49-F238E27FC236}">
                <a16:creationId xmlns:a16="http://schemas.microsoft.com/office/drawing/2014/main" id="{6B2CC974-E2FC-4E14-AA11-2DF4132B99FB}"/>
              </a:ext>
            </a:extLst>
          </p:cNvPr>
          <p:cNvSpPr/>
          <p:nvPr/>
        </p:nvSpPr>
        <p:spPr>
          <a:xfrm>
            <a:off x="8593447" y="809631"/>
            <a:ext cx="1500809" cy="150080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1" descr="Forma, Rectángulo&#10;&#10;Descripción generada automáticamente">
            <a:hlinkClick r:id="" action="ppaction://noaction">
              <a:snd r:embed="rId3" name="click.wav"/>
            </a:hlinkClick>
            <a:extLst>
              <a:ext uri="{FF2B5EF4-FFF2-40B4-BE49-F238E27FC236}">
                <a16:creationId xmlns:a16="http://schemas.microsoft.com/office/drawing/2014/main" id="{2C3E6E02-BD94-4D66-B4EB-D8B661CDBE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626" y="850908"/>
            <a:ext cx="1418254" cy="1418254"/>
          </a:xfrm>
          <a:prstGeom prst="rect">
            <a:avLst/>
          </a:prstGeom>
        </p:spPr>
      </p:pic>
      <p:pic>
        <p:nvPicPr>
          <p:cNvPr id="3" name="2" descr="Forma&#10;&#10;Descripción generada automáticamente">
            <a:hlinkClick r:id="" action="ppaction://noaction">
              <a:snd r:embed="rId3" name="click.wav"/>
            </a:hlinkClick>
            <a:extLst>
              <a:ext uri="{FF2B5EF4-FFF2-40B4-BE49-F238E27FC236}">
                <a16:creationId xmlns:a16="http://schemas.microsoft.com/office/drawing/2014/main" id="{34B3621E-A872-49ED-AABB-2DF5B3E71F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540" y="850908"/>
            <a:ext cx="1418254" cy="1418254"/>
          </a:xfrm>
          <a:prstGeom prst="rect">
            <a:avLst/>
          </a:prstGeom>
        </p:spPr>
      </p:pic>
      <p:pic>
        <p:nvPicPr>
          <p:cNvPr id="4" name="3" descr="Imagen que contiene Diagrama&#10;&#10;Descripción generada automáticamente">
            <a:hlinkClick r:id="" action="ppaction://noaction">
              <a:snd r:embed="rId3" name="click.wav"/>
            </a:hlinkClick>
            <a:extLst>
              <a:ext uri="{FF2B5EF4-FFF2-40B4-BE49-F238E27FC236}">
                <a16:creationId xmlns:a16="http://schemas.microsoft.com/office/drawing/2014/main" id="{1F5B4711-2EA0-4D84-9997-FB30DBBC4B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724" y="850908"/>
            <a:ext cx="1418254" cy="1418254"/>
          </a:xfrm>
          <a:prstGeom prst="rect">
            <a:avLst/>
          </a:prstGeom>
        </p:spPr>
      </p:pic>
      <p:pic>
        <p:nvPicPr>
          <p:cNvPr id="5" name="4" descr="Diagrama&#10;&#10;Descripción generada automáticamente">
            <a:hlinkClick r:id="" action="ppaction://noaction">
              <a:snd r:embed="rId3" name="click.wav"/>
            </a:hlinkClick>
            <a:extLst>
              <a:ext uri="{FF2B5EF4-FFF2-40B4-BE49-F238E27FC236}">
                <a16:creationId xmlns:a16="http://schemas.microsoft.com/office/drawing/2014/main" id="{D821B3D1-54B3-4ECD-98D6-998F36E478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497" y="850908"/>
            <a:ext cx="1418254" cy="1418254"/>
          </a:xfrm>
          <a:prstGeom prst="rect">
            <a:avLst/>
          </a:prstGeom>
        </p:spPr>
      </p:pic>
      <p:pic>
        <p:nvPicPr>
          <p:cNvPr id="6" name="5" descr="Dibujo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E0E309F7-64ED-48AF-BB88-295465F171C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583" y="850908"/>
            <a:ext cx="1418254" cy="1418254"/>
          </a:xfrm>
          <a:prstGeom prst="rect">
            <a:avLst/>
          </a:prstGeom>
        </p:spPr>
      </p:pic>
      <p:sp>
        <p:nvSpPr>
          <p:cNvPr id="35" name="Rectángulo 34">
            <a:extLst>
              <a:ext uri="{FF2B5EF4-FFF2-40B4-BE49-F238E27FC236}">
                <a16:creationId xmlns:a16="http://schemas.microsoft.com/office/drawing/2014/main" id="{B9291973-382D-446F-BBF9-E916DCBA4B14}"/>
              </a:ext>
            </a:extLst>
          </p:cNvPr>
          <p:cNvSpPr/>
          <p:nvPr/>
        </p:nvSpPr>
        <p:spPr>
          <a:xfrm>
            <a:off x="8998709" y="6149611"/>
            <a:ext cx="2364920" cy="397891"/>
          </a:xfrm>
          <a:prstGeom prst="rect">
            <a:avLst/>
          </a:prstGeom>
          <a:solidFill>
            <a:srgbClr val="9E6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Haz clic en siguiente:</a:t>
            </a:r>
          </a:p>
        </p:txBody>
      </p:sp>
    </p:spTree>
    <p:extLst>
      <p:ext uri="{BB962C8B-B14F-4D97-AF65-F5344CB8AC3E}">
        <p14:creationId xmlns:p14="http://schemas.microsoft.com/office/powerpoint/2010/main" val="1128540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81481E-6 L -0.52148 0.484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81" y="242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>
            <a:extLst>
              <a:ext uri="{FF2B5EF4-FFF2-40B4-BE49-F238E27FC236}">
                <a16:creationId xmlns:a16="http://schemas.microsoft.com/office/drawing/2014/main" id="{EE9816B4-25F0-4DA0-BA23-CF4455109DF3}"/>
              </a:ext>
            </a:extLst>
          </p:cNvPr>
          <p:cNvGrpSpPr/>
          <p:nvPr/>
        </p:nvGrpSpPr>
        <p:grpSpPr>
          <a:xfrm>
            <a:off x="407506" y="6139549"/>
            <a:ext cx="420864" cy="420864"/>
            <a:chOff x="4850297" y="503476"/>
            <a:chExt cx="679282" cy="679282"/>
          </a:xfrm>
        </p:grpSpPr>
        <p:sp>
          <p:nvSpPr>
            <p:cNvPr id="17" name="Elipse 16">
              <a:hlinkClick r:id="" action="ppaction://hlinkshowjump?jump=previousslide">
                <a:snd r:embed="rId2" name="click.wav"/>
              </a:hlinkClick>
              <a:extLst>
                <a:ext uri="{FF2B5EF4-FFF2-40B4-BE49-F238E27FC236}">
                  <a16:creationId xmlns:a16="http://schemas.microsoft.com/office/drawing/2014/main" id="{2D74B175-170C-4644-9F61-605917B2A2BC}"/>
                </a:ext>
              </a:extLst>
            </p:cNvPr>
            <p:cNvSpPr/>
            <p:nvPr/>
          </p:nvSpPr>
          <p:spPr>
            <a:xfrm>
              <a:off x="4850297" y="503476"/>
              <a:ext cx="679282" cy="679282"/>
            </a:xfrm>
            <a:prstGeom prst="ellipse">
              <a:avLst/>
            </a:prstGeom>
            <a:solidFill>
              <a:srgbClr val="F1BAFC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Flecha: hacia la izquierda 17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8730B2A2-674B-4354-AD86-619FAF0EF008}"/>
                </a:ext>
              </a:extLst>
            </p:cNvPr>
            <p:cNvSpPr/>
            <p:nvPr/>
          </p:nvSpPr>
          <p:spPr>
            <a:xfrm>
              <a:off x="5001094" y="749578"/>
              <a:ext cx="377688" cy="187079"/>
            </a:xfrm>
            <a:prstGeom prst="left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E9FCEE71-A4C7-496C-89FA-93021144A16A}"/>
              </a:ext>
            </a:extLst>
          </p:cNvPr>
          <p:cNvGrpSpPr/>
          <p:nvPr/>
        </p:nvGrpSpPr>
        <p:grpSpPr>
          <a:xfrm>
            <a:off x="11480632" y="6139549"/>
            <a:ext cx="420864" cy="420864"/>
            <a:chOff x="5756359" y="503475"/>
            <a:chExt cx="679282" cy="679282"/>
          </a:xfrm>
        </p:grpSpPr>
        <p:sp>
          <p:nvSpPr>
            <p:cNvPr id="20" name="Elipse 19">
              <a:hlinkClick r:id="" action="ppaction://hlinkshowjump?jump=nextslide">
                <a:snd r:embed="rId2" name="click.wav"/>
              </a:hlinkClick>
              <a:extLst>
                <a:ext uri="{FF2B5EF4-FFF2-40B4-BE49-F238E27FC236}">
                  <a16:creationId xmlns:a16="http://schemas.microsoft.com/office/drawing/2014/main" id="{F3B8BD83-2316-4427-9745-7646A5BF0E70}"/>
                </a:ext>
              </a:extLst>
            </p:cNvPr>
            <p:cNvSpPr/>
            <p:nvPr/>
          </p:nvSpPr>
          <p:spPr>
            <a:xfrm>
              <a:off x="5756359" y="503475"/>
              <a:ext cx="679282" cy="679282"/>
            </a:xfrm>
            <a:prstGeom prst="ellipse">
              <a:avLst/>
            </a:prstGeom>
            <a:solidFill>
              <a:srgbClr val="F1BAFC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Flecha: hacia la izquierda 20">
              <a:hlinkClick r:id="" action="ppaction://hlinkshowjump?jump=nextslide">
                <a:snd r:embed="rId2" name="click.wav"/>
              </a:hlinkClick>
              <a:extLst>
                <a:ext uri="{FF2B5EF4-FFF2-40B4-BE49-F238E27FC236}">
                  <a16:creationId xmlns:a16="http://schemas.microsoft.com/office/drawing/2014/main" id="{06A62E9B-DD66-43C9-8633-9EA1785FD2B3}"/>
                </a:ext>
              </a:extLst>
            </p:cNvPr>
            <p:cNvSpPr/>
            <p:nvPr/>
          </p:nvSpPr>
          <p:spPr>
            <a:xfrm rot="10800000">
              <a:off x="5907156" y="747279"/>
              <a:ext cx="377688" cy="187079"/>
            </a:xfrm>
            <a:prstGeom prst="left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2" name="Imagen 21">
            <a:extLst>
              <a:ext uri="{FF2B5EF4-FFF2-40B4-BE49-F238E27FC236}">
                <a16:creationId xmlns:a16="http://schemas.microsoft.com/office/drawing/2014/main" id="{2B1FFD3F-D0CD-4A21-AFE9-848CE249F7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6341" y="5956853"/>
            <a:ext cx="899317" cy="899317"/>
          </a:xfrm>
          <a:prstGeom prst="rect">
            <a:avLst/>
          </a:prstGeom>
        </p:spPr>
      </p:pic>
      <p:pic>
        <p:nvPicPr>
          <p:cNvPr id="5" name="1" descr="Forma, Rectángulo&#10;&#10;Descripción generada automáticamente">
            <a:hlinkClick r:id="" action="ppaction://noaction">
              <a:snd r:embed="rId2" name="click.wav"/>
            </a:hlinkClick>
            <a:extLst>
              <a:ext uri="{FF2B5EF4-FFF2-40B4-BE49-F238E27FC236}">
                <a16:creationId xmlns:a16="http://schemas.microsoft.com/office/drawing/2014/main" id="{25CE7C5E-5126-491B-862D-FD85386C06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1047750"/>
            <a:ext cx="4762500" cy="4762500"/>
          </a:xfrm>
          <a:prstGeom prst="rect">
            <a:avLst/>
          </a:prstGeom>
        </p:spPr>
      </p:pic>
      <p:pic>
        <p:nvPicPr>
          <p:cNvPr id="7" name="2" descr="Forma, Rectángulo&#10;&#10;Descripción generada automáticamente">
            <a:hlinkClick r:id="" action="ppaction://noaction">
              <a:snd r:embed="rId2" name="click.wav"/>
            </a:hlinkClick>
            <a:extLst>
              <a:ext uri="{FF2B5EF4-FFF2-40B4-BE49-F238E27FC236}">
                <a16:creationId xmlns:a16="http://schemas.microsoft.com/office/drawing/2014/main" id="{64C3A446-5027-46C5-BB80-6444A6A2F2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1047750"/>
            <a:ext cx="4762500" cy="4762500"/>
          </a:xfrm>
          <a:prstGeom prst="rect">
            <a:avLst/>
          </a:prstGeom>
        </p:spPr>
      </p:pic>
      <p:pic>
        <p:nvPicPr>
          <p:cNvPr id="9" name="3" descr="Forma, Rectángulo&#10;&#10;Descripción generada automáticamente">
            <a:hlinkClick r:id="" action="ppaction://noaction">
              <a:snd r:embed="rId2" name="click.wav"/>
            </a:hlinkClick>
            <a:extLst>
              <a:ext uri="{FF2B5EF4-FFF2-40B4-BE49-F238E27FC236}">
                <a16:creationId xmlns:a16="http://schemas.microsoft.com/office/drawing/2014/main" id="{48E279B4-B8F0-4D73-AE5D-1D4C79B0C5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1047750"/>
            <a:ext cx="4762500" cy="4762500"/>
          </a:xfrm>
          <a:prstGeom prst="rect">
            <a:avLst/>
          </a:prstGeom>
        </p:spPr>
      </p:pic>
      <p:pic>
        <p:nvPicPr>
          <p:cNvPr id="11" name="4" descr="Forma, Rectángulo&#10;&#10;Descripción generada automáticamente">
            <a:hlinkClick r:id="" action="ppaction://noaction">
              <a:snd r:embed="rId2" name="click.wav"/>
            </a:hlinkClick>
            <a:extLst>
              <a:ext uri="{FF2B5EF4-FFF2-40B4-BE49-F238E27FC236}">
                <a16:creationId xmlns:a16="http://schemas.microsoft.com/office/drawing/2014/main" id="{87711D9D-4380-4085-83E9-FDA2C50F6E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1047750"/>
            <a:ext cx="4762500" cy="4762500"/>
          </a:xfrm>
          <a:prstGeom prst="rect">
            <a:avLst/>
          </a:prstGeom>
        </p:spPr>
      </p:pic>
      <p:pic>
        <p:nvPicPr>
          <p:cNvPr id="13" name="5" descr="Imagen que contiene Rectángulo&#10;&#10;Descripción generada automáticamente">
            <a:hlinkClick r:id="" action="ppaction://noaction">
              <a:snd r:embed="rId2" name="click.wav"/>
            </a:hlinkClick>
            <a:extLst>
              <a:ext uri="{FF2B5EF4-FFF2-40B4-BE49-F238E27FC236}">
                <a16:creationId xmlns:a16="http://schemas.microsoft.com/office/drawing/2014/main" id="{A3C85125-6479-4652-8A83-67E0F4AB65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1047750"/>
            <a:ext cx="4762500" cy="4762500"/>
          </a:xfrm>
          <a:prstGeom prst="rect">
            <a:avLst/>
          </a:prstGeom>
        </p:spPr>
      </p:pic>
      <p:pic>
        <p:nvPicPr>
          <p:cNvPr id="15" name="6" descr="Imagen que contiene Icono&#10;&#10;Descripción generada automáticamente">
            <a:extLst>
              <a:ext uri="{FF2B5EF4-FFF2-40B4-BE49-F238E27FC236}">
                <a16:creationId xmlns:a16="http://schemas.microsoft.com/office/drawing/2014/main" id="{B0D33DD0-A1BB-4F78-AC20-C2956BCC878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1047750"/>
            <a:ext cx="4762500" cy="47625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EAE2BED2-6757-4E70-9BF3-D71EE447B498}"/>
              </a:ext>
            </a:extLst>
          </p:cNvPr>
          <p:cNvSpPr/>
          <p:nvPr/>
        </p:nvSpPr>
        <p:spPr>
          <a:xfrm>
            <a:off x="0" y="152400"/>
            <a:ext cx="3039979" cy="721895"/>
          </a:xfrm>
          <a:prstGeom prst="rect">
            <a:avLst/>
          </a:prstGeom>
          <a:solidFill>
            <a:srgbClr val="9E6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Haz clic en la imagen</a:t>
            </a:r>
          </a:p>
        </p:txBody>
      </p:sp>
    </p:spTree>
    <p:extLst>
      <p:ext uri="{BB962C8B-B14F-4D97-AF65-F5344CB8AC3E}">
        <p14:creationId xmlns:p14="http://schemas.microsoft.com/office/powerpoint/2010/main" val="278194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o 27">
            <a:extLst>
              <a:ext uri="{FF2B5EF4-FFF2-40B4-BE49-F238E27FC236}">
                <a16:creationId xmlns:a16="http://schemas.microsoft.com/office/drawing/2014/main" id="{841FBAB2-C627-4B01-A14B-1BFB79D9FC75}"/>
              </a:ext>
            </a:extLst>
          </p:cNvPr>
          <p:cNvGrpSpPr/>
          <p:nvPr/>
        </p:nvGrpSpPr>
        <p:grpSpPr>
          <a:xfrm>
            <a:off x="407506" y="6139549"/>
            <a:ext cx="420864" cy="420864"/>
            <a:chOff x="4850297" y="503476"/>
            <a:chExt cx="679282" cy="679282"/>
          </a:xfrm>
        </p:grpSpPr>
        <p:sp>
          <p:nvSpPr>
            <p:cNvPr id="29" name="Elipse 28">
              <a:hlinkClick r:id="" action="ppaction://hlinkshowjump?jump=previousslide">
                <a:snd r:embed="rId3" name="click.wav"/>
              </a:hlinkClick>
              <a:extLst>
                <a:ext uri="{FF2B5EF4-FFF2-40B4-BE49-F238E27FC236}">
                  <a16:creationId xmlns:a16="http://schemas.microsoft.com/office/drawing/2014/main" id="{7ECD13F5-BA83-42F2-B9CD-6DEB49F8321C}"/>
                </a:ext>
              </a:extLst>
            </p:cNvPr>
            <p:cNvSpPr/>
            <p:nvPr/>
          </p:nvSpPr>
          <p:spPr>
            <a:xfrm>
              <a:off x="4850297" y="503476"/>
              <a:ext cx="679282" cy="679282"/>
            </a:xfrm>
            <a:prstGeom prst="ellipse">
              <a:avLst/>
            </a:prstGeom>
            <a:solidFill>
              <a:srgbClr val="F1BAFC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Flecha: hacia la izquierda 29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C7A68404-4A81-4F44-8BD4-E427DF4098CB}"/>
                </a:ext>
              </a:extLst>
            </p:cNvPr>
            <p:cNvSpPr/>
            <p:nvPr/>
          </p:nvSpPr>
          <p:spPr>
            <a:xfrm>
              <a:off x="5001094" y="749578"/>
              <a:ext cx="377688" cy="187079"/>
            </a:xfrm>
            <a:prstGeom prst="left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D2EEB6C4-FF16-485F-B38E-4480FBF18BF3}"/>
              </a:ext>
            </a:extLst>
          </p:cNvPr>
          <p:cNvGrpSpPr/>
          <p:nvPr/>
        </p:nvGrpSpPr>
        <p:grpSpPr>
          <a:xfrm>
            <a:off x="11480632" y="6139549"/>
            <a:ext cx="420864" cy="420864"/>
            <a:chOff x="5756359" y="503475"/>
            <a:chExt cx="679282" cy="679282"/>
          </a:xfrm>
        </p:grpSpPr>
        <p:sp>
          <p:nvSpPr>
            <p:cNvPr id="32" name="Elipse 31">
              <a:hlinkClick r:id="" action="ppaction://hlinkshowjump?jump=nextslide">
                <a:snd r:embed="rId3" name="click.wav"/>
              </a:hlinkClick>
              <a:extLst>
                <a:ext uri="{FF2B5EF4-FFF2-40B4-BE49-F238E27FC236}">
                  <a16:creationId xmlns:a16="http://schemas.microsoft.com/office/drawing/2014/main" id="{502DDBCC-D682-4844-B3E5-9287BB77A997}"/>
                </a:ext>
              </a:extLst>
            </p:cNvPr>
            <p:cNvSpPr/>
            <p:nvPr/>
          </p:nvSpPr>
          <p:spPr>
            <a:xfrm>
              <a:off x="5756359" y="503475"/>
              <a:ext cx="679282" cy="679282"/>
            </a:xfrm>
            <a:prstGeom prst="ellipse">
              <a:avLst/>
            </a:prstGeom>
            <a:solidFill>
              <a:srgbClr val="F1BAFC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3" name="Flecha: hacia la izquierda 32">
              <a:hlinkClick r:id="" action="ppaction://hlinkshowjump?jump=nextslide">
                <a:snd r:embed="rId3" name="click.wav"/>
              </a:hlinkClick>
              <a:extLst>
                <a:ext uri="{FF2B5EF4-FFF2-40B4-BE49-F238E27FC236}">
                  <a16:creationId xmlns:a16="http://schemas.microsoft.com/office/drawing/2014/main" id="{4A5583FD-913D-4B0A-9949-47BA6B3A0B13}"/>
                </a:ext>
              </a:extLst>
            </p:cNvPr>
            <p:cNvSpPr/>
            <p:nvPr/>
          </p:nvSpPr>
          <p:spPr>
            <a:xfrm rot="10800000">
              <a:off x="5907156" y="747279"/>
              <a:ext cx="377688" cy="187079"/>
            </a:xfrm>
            <a:prstGeom prst="left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4" name="Imagen 33">
            <a:extLst>
              <a:ext uri="{FF2B5EF4-FFF2-40B4-BE49-F238E27FC236}">
                <a16:creationId xmlns:a16="http://schemas.microsoft.com/office/drawing/2014/main" id="{288E4558-7282-41DA-9B93-FEB120EE96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6341" y="5956853"/>
            <a:ext cx="899317" cy="899317"/>
          </a:xfrm>
          <a:prstGeom prst="rect">
            <a:avLst/>
          </a:prstGeom>
        </p:spPr>
      </p:pic>
      <p:grpSp>
        <p:nvGrpSpPr>
          <p:cNvPr id="7" name="SEC_1">
            <a:extLst>
              <a:ext uri="{FF2B5EF4-FFF2-40B4-BE49-F238E27FC236}">
                <a16:creationId xmlns:a16="http://schemas.microsoft.com/office/drawing/2014/main" id="{AF4F13F9-F8C8-4BDA-BD65-0AFB353F3975}"/>
              </a:ext>
            </a:extLst>
          </p:cNvPr>
          <p:cNvGrpSpPr/>
          <p:nvPr/>
        </p:nvGrpSpPr>
        <p:grpSpPr>
          <a:xfrm>
            <a:off x="141423" y="3869734"/>
            <a:ext cx="2033583" cy="2033582"/>
            <a:chOff x="2647338" y="4023865"/>
            <a:chExt cx="1674744" cy="1674743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B9AFA13B-EAFE-49F7-83F1-A06759FEDFA9}"/>
                </a:ext>
              </a:extLst>
            </p:cNvPr>
            <p:cNvSpPr/>
            <p:nvPr/>
          </p:nvSpPr>
          <p:spPr>
            <a:xfrm>
              <a:off x="2821273" y="4023865"/>
              <a:ext cx="1500809" cy="1500809"/>
            </a:xfrm>
            <a:prstGeom prst="rect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4F9CCFA3-C15B-492D-B27F-1D15BE00428E}"/>
                </a:ext>
              </a:extLst>
            </p:cNvPr>
            <p:cNvSpPr/>
            <p:nvPr/>
          </p:nvSpPr>
          <p:spPr>
            <a:xfrm>
              <a:off x="2647338" y="5350739"/>
              <a:ext cx="347869" cy="3478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1</a:t>
              </a:r>
            </a:p>
          </p:txBody>
        </p:sp>
      </p:grpSp>
      <p:grpSp>
        <p:nvGrpSpPr>
          <p:cNvPr id="10" name="SEC_2">
            <a:extLst>
              <a:ext uri="{FF2B5EF4-FFF2-40B4-BE49-F238E27FC236}">
                <a16:creationId xmlns:a16="http://schemas.microsoft.com/office/drawing/2014/main" id="{61DC6D02-C2D1-41FF-A528-B1B424902D5B}"/>
              </a:ext>
            </a:extLst>
          </p:cNvPr>
          <p:cNvGrpSpPr/>
          <p:nvPr/>
        </p:nvGrpSpPr>
        <p:grpSpPr>
          <a:xfrm>
            <a:off x="2636268" y="3869735"/>
            <a:ext cx="1927982" cy="2033581"/>
            <a:chOff x="4371668" y="4023865"/>
            <a:chExt cx="1587777" cy="1674742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ACF82062-4E09-4559-AB92-235680BF6A05}"/>
                </a:ext>
              </a:extLst>
            </p:cNvPr>
            <p:cNvSpPr/>
            <p:nvPr/>
          </p:nvSpPr>
          <p:spPr>
            <a:xfrm>
              <a:off x="4458636" y="4023865"/>
              <a:ext cx="1500809" cy="1500809"/>
            </a:xfrm>
            <a:prstGeom prst="rect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C1B4E804-F74D-424C-A3D9-7B9752730A59}"/>
                </a:ext>
              </a:extLst>
            </p:cNvPr>
            <p:cNvSpPr/>
            <p:nvPr/>
          </p:nvSpPr>
          <p:spPr>
            <a:xfrm>
              <a:off x="4371668" y="5350738"/>
              <a:ext cx="347869" cy="3478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2</a:t>
              </a:r>
            </a:p>
          </p:txBody>
        </p:sp>
      </p:grpSp>
      <p:grpSp>
        <p:nvGrpSpPr>
          <p:cNvPr id="13" name="SEC_3">
            <a:extLst>
              <a:ext uri="{FF2B5EF4-FFF2-40B4-BE49-F238E27FC236}">
                <a16:creationId xmlns:a16="http://schemas.microsoft.com/office/drawing/2014/main" id="{2192BB42-BA68-43C8-9022-21C88E62CAE8}"/>
              </a:ext>
            </a:extLst>
          </p:cNvPr>
          <p:cNvGrpSpPr/>
          <p:nvPr/>
        </p:nvGrpSpPr>
        <p:grpSpPr>
          <a:xfrm>
            <a:off x="5025512" y="3869735"/>
            <a:ext cx="1885114" cy="2033581"/>
            <a:chOff x="6044335" y="4023865"/>
            <a:chExt cx="1552473" cy="1674742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B77958D6-498A-41D8-8D4B-C96E9674E996}"/>
                </a:ext>
              </a:extLst>
            </p:cNvPr>
            <p:cNvSpPr/>
            <p:nvPr/>
          </p:nvSpPr>
          <p:spPr>
            <a:xfrm>
              <a:off x="6095999" y="4023865"/>
              <a:ext cx="1500809" cy="1500809"/>
            </a:xfrm>
            <a:prstGeom prst="rect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802A5787-F6F6-4644-94A3-83C213C51B04}"/>
                </a:ext>
              </a:extLst>
            </p:cNvPr>
            <p:cNvSpPr/>
            <p:nvPr/>
          </p:nvSpPr>
          <p:spPr>
            <a:xfrm>
              <a:off x="6044335" y="5350738"/>
              <a:ext cx="347869" cy="3478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3</a:t>
              </a:r>
            </a:p>
          </p:txBody>
        </p:sp>
      </p:grpSp>
      <p:grpSp>
        <p:nvGrpSpPr>
          <p:cNvPr id="16" name="SEC_4">
            <a:extLst>
              <a:ext uri="{FF2B5EF4-FFF2-40B4-BE49-F238E27FC236}">
                <a16:creationId xmlns:a16="http://schemas.microsoft.com/office/drawing/2014/main" id="{005D2ED3-DAD1-43A0-92A3-C709FECE6051}"/>
              </a:ext>
            </a:extLst>
          </p:cNvPr>
          <p:cNvGrpSpPr/>
          <p:nvPr/>
        </p:nvGrpSpPr>
        <p:grpSpPr>
          <a:xfrm>
            <a:off x="7371888" y="3869735"/>
            <a:ext cx="1925459" cy="2033580"/>
            <a:chOff x="7648472" y="4023865"/>
            <a:chExt cx="1585699" cy="1674741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93955A8B-509E-450C-A407-8B63B03F1F61}"/>
                </a:ext>
              </a:extLst>
            </p:cNvPr>
            <p:cNvSpPr/>
            <p:nvPr/>
          </p:nvSpPr>
          <p:spPr>
            <a:xfrm>
              <a:off x="7733362" y="4023865"/>
              <a:ext cx="1500809" cy="1500809"/>
            </a:xfrm>
            <a:prstGeom prst="rect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37426D2E-A629-48CB-AD92-230207935AF5}"/>
                </a:ext>
              </a:extLst>
            </p:cNvPr>
            <p:cNvSpPr/>
            <p:nvPr/>
          </p:nvSpPr>
          <p:spPr>
            <a:xfrm>
              <a:off x="7648472" y="5350737"/>
              <a:ext cx="347869" cy="3478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4</a:t>
              </a:r>
            </a:p>
          </p:txBody>
        </p:sp>
      </p:grpSp>
      <p:grpSp>
        <p:nvGrpSpPr>
          <p:cNvPr id="19" name="SEC_4">
            <a:extLst>
              <a:ext uri="{FF2B5EF4-FFF2-40B4-BE49-F238E27FC236}">
                <a16:creationId xmlns:a16="http://schemas.microsoft.com/office/drawing/2014/main" id="{1B45C77F-F78F-4BCD-95A4-5F6E1A0F376D}"/>
              </a:ext>
            </a:extLst>
          </p:cNvPr>
          <p:cNvGrpSpPr/>
          <p:nvPr/>
        </p:nvGrpSpPr>
        <p:grpSpPr>
          <a:xfrm>
            <a:off x="9758609" y="3869735"/>
            <a:ext cx="1925459" cy="2033580"/>
            <a:chOff x="7648472" y="4023865"/>
            <a:chExt cx="1585699" cy="1674741"/>
          </a:xfrm>
        </p:grpSpPr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596BF889-3E20-41C1-9EAE-07B9176E24A4}"/>
                </a:ext>
              </a:extLst>
            </p:cNvPr>
            <p:cNvSpPr/>
            <p:nvPr/>
          </p:nvSpPr>
          <p:spPr>
            <a:xfrm>
              <a:off x="7733362" y="4023865"/>
              <a:ext cx="1500809" cy="1500809"/>
            </a:xfrm>
            <a:prstGeom prst="rect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542D0AF5-DD8D-4C80-9E0B-1FCBB0E48B69}"/>
                </a:ext>
              </a:extLst>
            </p:cNvPr>
            <p:cNvSpPr/>
            <p:nvPr/>
          </p:nvSpPr>
          <p:spPr>
            <a:xfrm>
              <a:off x="7648472" y="5350737"/>
              <a:ext cx="347869" cy="3478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5</a:t>
              </a:r>
            </a:p>
          </p:txBody>
        </p:sp>
      </p:grpSp>
      <p:sp>
        <p:nvSpPr>
          <p:cNvPr id="23" name="MARCO_1">
            <a:extLst>
              <a:ext uri="{FF2B5EF4-FFF2-40B4-BE49-F238E27FC236}">
                <a16:creationId xmlns:a16="http://schemas.microsoft.com/office/drawing/2014/main" id="{C3E6E4EB-FB41-4B90-B833-6F2832E1F5C6}"/>
              </a:ext>
            </a:extLst>
          </p:cNvPr>
          <p:cNvSpPr/>
          <p:nvPr/>
        </p:nvSpPr>
        <p:spPr>
          <a:xfrm>
            <a:off x="1685220" y="809631"/>
            <a:ext cx="1500809" cy="150080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MARCO_2">
            <a:extLst>
              <a:ext uri="{FF2B5EF4-FFF2-40B4-BE49-F238E27FC236}">
                <a16:creationId xmlns:a16="http://schemas.microsoft.com/office/drawing/2014/main" id="{92A0E110-4E43-4DC2-A3E2-9D5376C7BCF4}"/>
              </a:ext>
            </a:extLst>
          </p:cNvPr>
          <p:cNvSpPr/>
          <p:nvPr/>
        </p:nvSpPr>
        <p:spPr>
          <a:xfrm>
            <a:off x="3413263" y="809631"/>
            <a:ext cx="1500809" cy="150080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MARCO_3">
            <a:extLst>
              <a:ext uri="{FF2B5EF4-FFF2-40B4-BE49-F238E27FC236}">
                <a16:creationId xmlns:a16="http://schemas.microsoft.com/office/drawing/2014/main" id="{0A9A2CC8-186F-4822-B990-1FCFF5094EB1}"/>
              </a:ext>
            </a:extLst>
          </p:cNvPr>
          <p:cNvSpPr/>
          <p:nvPr/>
        </p:nvSpPr>
        <p:spPr>
          <a:xfrm>
            <a:off x="5141306" y="809631"/>
            <a:ext cx="1500809" cy="150080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MARCO_4">
            <a:extLst>
              <a:ext uri="{FF2B5EF4-FFF2-40B4-BE49-F238E27FC236}">
                <a16:creationId xmlns:a16="http://schemas.microsoft.com/office/drawing/2014/main" id="{F1F084CC-419C-4447-A7CA-6778C97C7B84}"/>
              </a:ext>
            </a:extLst>
          </p:cNvPr>
          <p:cNvSpPr/>
          <p:nvPr/>
        </p:nvSpPr>
        <p:spPr>
          <a:xfrm>
            <a:off x="6869349" y="809631"/>
            <a:ext cx="1500809" cy="150080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MARCO_5">
            <a:extLst>
              <a:ext uri="{FF2B5EF4-FFF2-40B4-BE49-F238E27FC236}">
                <a16:creationId xmlns:a16="http://schemas.microsoft.com/office/drawing/2014/main" id="{6B2CC974-E2FC-4E14-AA11-2DF4132B99FB}"/>
              </a:ext>
            </a:extLst>
          </p:cNvPr>
          <p:cNvSpPr/>
          <p:nvPr/>
        </p:nvSpPr>
        <p:spPr>
          <a:xfrm>
            <a:off x="8593447" y="809631"/>
            <a:ext cx="1500809" cy="150080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1" descr="Forma, Rectángulo&#10;&#10;Descripción generada automáticamente">
            <a:hlinkClick r:id="" action="ppaction://noaction">
              <a:snd r:embed="rId3" name="click.wav"/>
            </a:hlinkClick>
            <a:extLst>
              <a:ext uri="{FF2B5EF4-FFF2-40B4-BE49-F238E27FC236}">
                <a16:creationId xmlns:a16="http://schemas.microsoft.com/office/drawing/2014/main" id="{2C3E6E02-BD94-4D66-B4EB-D8B661CDBE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89" y="4062656"/>
            <a:ext cx="1418254" cy="1418254"/>
          </a:xfrm>
          <a:prstGeom prst="rect">
            <a:avLst/>
          </a:prstGeom>
        </p:spPr>
      </p:pic>
      <p:pic>
        <p:nvPicPr>
          <p:cNvPr id="3" name="2" descr="Forma&#10;&#10;Descripción generada automáticamente">
            <a:hlinkClick r:id="" action="ppaction://noaction">
              <a:snd r:embed="rId3" name="click.wav"/>
            </a:hlinkClick>
            <a:extLst>
              <a:ext uri="{FF2B5EF4-FFF2-40B4-BE49-F238E27FC236}">
                <a16:creationId xmlns:a16="http://schemas.microsoft.com/office/drawing/2014/main" id="{34B3621E-A872-49ED-AABB-2DF5B3E71F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540" y="850908"/>
            <a:ext cx="1418254" cy="1418254"/>
          </a:xfrm>
          <a:prstGeom prst="rect">
            <a:avLst/>
          </a:prstGeom>
        </p:spPr>
      </p:pic>
      <p:pic>
        <p:nvPicPr>
          <p:cNvPr id="4" name="3" descr="Imagen que contiene Diagrama&#10;&#10;Descripción generada automáticamente">
            <a:hlinkClick r:id="" action="ppaction://noaction">
              <a:snd r:embed="rId3" name="click.wav"/>
            </a:hlinkClick>
            <a:extLst>
              <a:ext uri="{FF2B5EF4-FFF2-40B4-BE49-F238E27FC236}">
                <a16:creationId xmlns:a16="http://schemas.microsoft.com/office/drawing/2014/main" id="{1F5B4711-2EA0-4D84-9997-FB30DBBC4B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724" y="850908"/>
            <a:ext cx="1418254" cy="1418254"/>
          </a:xfrm>
          <a:prstGeom prst="rect">
            <a:avLst/>
          </a:prstGeom>
        </p:spPr>
      </p:pic>
      <p:pic>
        <p:nvPicPr>
          <p:cNvPr id="5" name="4" descr="Diagrama&#10;&#10;Descripción generada automáticamente">
            <a:hlinkClick r:id="" action="ppaction://noaction">
              <a:snd r:embed="rId3" name="click.wav"/>
            </a:hlinkClick>
            <a:extLst>
              <a:ext uri="{FF2B5EF4-FFF2-40B4-BE49-F238E27FC236}">
                <a16:creationId xmlns:a16="http://schemas.microsoft.com/office/drawing/2014/main" id="{D821B3D1-54B3-4ECD-98D6-998F36E478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497" y="850908"/>
            <a:ext cx="1418254" cy="1418254"/>
          </a:xfrm>
          <a:prstGeom prst="rect">
            <a:avLst/>
          </a:prstGeom>
        </p:spPr>
      </p:pic>
      <p:pic>
        <p:nvPicPr>
          <p:cNvPr id="6" name="5" descr="Dibujo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E0E309F7-64ED-48AF-BB88-295465F171C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583" y="850908"/>
            <a:ext cx="1418254" cy="1418254"/>
          </a:xfrm>
          <a:prstGeom prst="rect">
            <a:avLst/>
          </a:prstGeom>
        </p:spPr>
      </p:pic>
      <p:sp>
        <p:nvSpPr>
          <p:cNvPr id="35" name="Rectángulo 34">
            <a:extLst>
              <a:ext uri="{FF2B5EF4-FFF2-40B4-BE49-F238E27FC236}">
                <a16:creationId xmlns:a16="http://schemas.microsoft.com/office/drawing/2014/main" id="{B9291973-382D-446F-BBF9-E916DCBA4B14}"/>
              </a:ext>
            </a:extLst>
          </p:cNvPr>
          <p:cNvSpPr/>
          <p:nvPr/>
        </p:nvSpPr>
        <p:spPr>
          <a:xfrm>
            <a:off x="8998709" y="6149611"/>
            <a:ext cx="2364920" cy="397891"/>
          </a:xfrm>
          <a:prstGeom prst="rect">
            <a:avLst/>
          </a:prstGeom>
          <a:solidFill>
            <a:srgbClr val="9E6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Haz clic en siguiente:</a:t>
            </a:r>
          </a:p>
        </p:txBody>
      </p:sp>
    </p:spTree>
    <p:extLst>
      <p:ext uri="{BB962C8B-B14F-4D97-AF65-F5344CB8AC3E}">
        <p14:creationId xmlns:p14="http://schemas.microsoft.com/office/powerpoint/2010/main" val="615654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81481E-6 L -0.0405 0.469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1" y="234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o 27">
            <a:extLst>
              <a:ext uri="{FF2B5EF4-FFF2-40B4-BE49-F238E27FC236}">
                <a16:creationId xmlns:a16="http://schemas.microsoft.com/office/drawing/2014/main" id="{841FBAB2-C627-4B01-A14B-1BFB79D9FC75}"/>
              </a:ext>
            </a:extLst>
          </p:cNvPr>
          <p:cNvGrpSpPr/>
          <p:nvPr/>
        </p:nvGrpSpPr>
        <p:grpSpPr>
          <a:xfrm>
            <a:off x="407506" y="6139549"/>
            <a:ext cx="420864" cy="420864"/>
            <a:chOff x="4850297" y="503476"/>
            <a:chExt cx="679282" cy="679282"/>
          </a:xfrm>
        </p:grpSpPr>
        <p:sp>
          <p:nvSpPr>
            <p:cNvPr id="29" name="Elipse 28">
              <a:hlinkClick r:id="" action="ppaction://hlinkshowjump?jump=previousslide">
                <a:snd r:embed="rId3" name="click.wav"/>
              </a:hlinkClick>
              <a:extLst>
                <a:ext uri="{FF2B5EF4-FFF2-40B4-BE49-F238E27FC236}">
                  <a16:creationId xmlns:a16="http://schemas.microsoft.com/office/drawing/2014/main" id="{7ECD13F5-BA83-42F2-B9CD-6DEB49F8321C}"/>
                </a:ext>
              </a:extLst>
            </p:cNvPr>
            <p:cNvSpPr/>
            <p:nvPr/>
          </p:nvSpPr>
          <p:spPr>
            <a:xfrm>
              <a:off x="4850297" y="503476"/>
              <a:ext cx="679282" cy="679282"/>
            </a:xfrm>
            <a:prstGeom prst="ellipse">
              <a:avLst/>
            </a:prstGeom>
            <a:solidFill>
              <a:srgbClr val="F1BAFC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Flecha: hacia la izquierda 29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C7A68404-4A81-4F44-8BD4-E427DF4098CB}"/>
                </a:ext>
              </a:extLst>
            </p:cNvPr>
            <p:cNvSpPr/>
            <p:nvPr/>
          </p:nvSpPr>
          <p:spPr>
            <a:xfrm>
              <a:off x="5001094" y="749578"/>
              <a:ext cx="377688" cy="187079"/>
            </a:xfrm>
            <a:prstGeom prst="left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D2EEB6C4-FF16-485F-B38E-4480FBF18BF3}"/>
              </a:ext>
            </a:extLst>
          </p:cNvPr>
          <p:cNvGrpSpPr/>
          <p:nvPr/>
        </p:nvGrpSpPr>
        <p:grpSpPr>
          <a:xfrm>
            <a:off x="11480632" y="6139549"/>
            <a:ext cx="420864" cy="420864"/>
            <a:chOff x="5756359" y="503475"/>
            <a:chExt cx="679282" cy="679282"/>
          </a:xfrm>
        </p:grpSpPr>
        <p:sp>
          <p:nvSpPr>
            <p:cNvPr id="32" name="Elipse 31">
              <a:hlinkClick r:id="" action="ppaction://hlinkshowjump?jump=nextslide">
                <a:snd r:embed="rId3" name="click.wav"/>
              </a:hlinkClick>
              <a:extLst>
                <a:ext uri="{FF2B5EF4-FFF2-40B4-BE49-F238E27FC236}">
                  <a16:creationId xmlns:a16="http://schemas.microsoft.com/office/drawing/2014/main" id="{502DDBCC-D682-4844-B3E5-9287BB77A997}"/>
                </a:ext>
              </a:extLst>
            </p:cNvPr>
            <p:cNvSpPr/>
            <p:nvPr/>
          </p:nvSpPr>
          <p:spPr>
            <a:xfrm>
              <a:off x="5756359" y="503475"/>
              <a:ext cx="679282" cy="679282"/>
            </a:xfrm>
            <a:prstGeom prst="ellipse">
              <a:avLst/>
            </a:prstGeom>
            <a:solidFill>
              <a:srgbClr val="F1BAFC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3" name="Flecha: hacia la izquierda 32">
              <a:hlinkClick r:id="" action="ppaction://hlinkshowjump?jump=nextslide">
                <a:snd r:embed="rId3" name="click.wav"/>
              </a:hlinkClick>
              <a:extLst>
                <a:ext uri="{FF2B5EF4-FFF2-40B4-BE49-F238E27FC236}">
                  <a16:creationId xmlns:a16="http://schemas.microsoft.com/office/drawing/2014/main" id="{4A5583FD-913D-4B0A-9949-47BA6B3A0B13}"/>
                </a:ext>
              </a:extLst>
            </p:cNvPr>
            <p:cNvSpPr/>
            <p:nvPr/>
          </p:nvSpPr>
          <p:spPr>
            <a:xfrm rot="10800000">
              <a:off x="5907156" y="747279"/>
              <a:ext cx="377688" cy="187079"/>
            </a:xfrm>
            <a:prstGeom prst="left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4" name="Imagen 33">
            <a:extLst>
              <a:ext uri="{FF2B5EF4-FFF2-40B4-BE49-F238E27FC236}">
                <a16:creationId xmlns:a16="http://schemas.microsoft.com/office/drawing/2014/main" id="{288E4558-7282-41DA-9B93-FEB120EE96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6341" y="5956853"/>
            <a:ext cx="899317" cy="899317"/>
          </a:xfrm>
          <a:prstGeom prst="rect">
            <a:avLst/>
          </a:prstGeom>
        </p:spPr>
      </p:pic>
      <p:grpSp>
        <p:nvGrpSpPr>
          <p:cNvPr id="7" name="SEC_1">
            <a:extLst>
              <a:ext uri="{FF2B5EF4-FFF2-40B4-BE49-F238E27FC236}">
                <a16:creationId xmlns:a16="http://schemas.microsoft.com/office/drawing/2014/main" id="{AF4F13F9-F8C8-4BDA-BD65-0AFB353F3975}"/>
              </a:ext>
            </a:extLst>
          </p:cNvPr>
          <p:cNvGrpSpPr/>
          <p:nvPr/>
        </p:nvGrpSpPr>
        <p:grpSpPr>
          <a:xfrm>
            <a:off x="141423" y="3869734"/>
            <a:ext cx="2033583" cy="2033582"/>
            <a:chOff x="2647338" y="4023865"/>
            <a:chExt cx="1674744" cy="1674743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B9AFA13B-EAFE-49F7-83F1-A06759FEDFA9}"/>
                </a:ext>
              </a:extLst>
            </p:cNvPr>
            <p:cNvSpPr/>
            <p:nvPr/>
          </p:nvSpPr>
          <p:spPr>
            <a:xfrm>
              <a:off x="2821273" y="4023865"/>
              <a:ext cx="1500809" cy="1500809"/>
            </a:xfrm>
            <a:prstGeom prst="rect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4F9CCFA3-C15B-492D-B27F-1D15BE00428E}"/>
                </a:ext>
              </a:extLst>
            </p:cNvPr>
            <p:cNvSpPr/>
            <p:nvPr/>
          </p:nvSpPr>
          <p:spPr>
            <a:xfrm>
              <a:off x="2647338" y="5350739"/>
              <a:ext cx="347869" cy="3478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1</a:t>
              </a:r>
            </a:p>
          </p:txBody>
        </p:sp>
      </p:grpSp>
      <p:grpSp>
        <p:nvGrpSpPr>
          <p:cNvPr id="10" name="SEC_2">
            <a:extLst>
              <a:ext uri="{FF2B5EF4-FFF2-40B4-BE49-F238E27FC236}">
                <a16:creationId xmlns:a16="http://schemas.microsoft.com/office/drawing/2014/main" id="{61DC6D02-C2D1-41FF-A528-B1B424902D5B}"/>
              </a:ext>
            </a:extLst>
          </p:cNvPr>
          <p:cNvGrpSpPr/>
          <p:nvPr/>
        </p:nvGrpSpPr>
        <p:grpSpPr>
          <a:xfrm>
            <a:off x="2636268" y="3869735"/>
            <a:ext cx="1927982" cy="2033581"/>
            <a:chOff x="4371668" y="4023865"/>
            <a:chExt cx="1587777" cy="1674742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ACF82062-4E09-4559-AB92-235680BF6A05}"/>
                </a:ext>
              </a:extLst>
            </p:cNvPr>
            <p:cNvSpPr/>
            <p:nvPr/>
          </p:nvSpPr>
          <p:spPr>
            <a:xfrm>
              <a:off x="4458636" y="4023865"/>
              <a:ext cx="1500809" cy="1500809"/>
            </a:xfrm>
            <a:prstGeom prst="rect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C1B4E804-F74D-424C-A3D9-7B9752730A59}"/>
                </a:ext>
              </a:extLst>
            </p:cNvPr>
            <p:cNvSpPr/>
            <p:nvPr/>
          </p:nvSpPr>
          <p:spPr>
            <a:xfrm>
              <a:off x="4371668" y="5350738"/>
              <a:ext cx="347869" cy="3478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2</a:t>
              </a:r>
            </a:p>
          </p:txBody>
        </p:sp>
      </p:grpSp>
      <p:grpSp>
        <p:nvGrpSpPr>
          <p:cNvPr id="13" name="SEC_3">
            <a:extLst>
              <a:ext uri="{FF2B5EF4-FFF2-40B4-BE49-F238E27FC236}">
                <a16:creationId xmlns:a16="http://schemas.microsoft.com/office/drawing/2014/main" id="{2192BB42-BA68-43C8-9022-21C88E62CAE8}"/>
              </a:ext>
            </a:extLst>
          </p:cNvPr>
          <p:cNvGrpSpPr/>
          <p:nvPr/>
        </p:nvGrpSpPr>
        <p:grpSpPr>
          <a:xfrm>
            <a:off x="5025512" y="3869735"/>
            <a:ext cx="1885114" cy="2033581"/>
            <a:chOff x="6044335" y="4023865"/>
            <a:chExt cx="1552473" cy="1674742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B77958D6-498A-41D8-8D4B-C96E9674E996}"/>
                </a:ext>
              </a:extLst>
            </p:cNvPr>
            <p:cNvSpPr/>
            <p:nvPr/>
          </p:nvSpPr>
          <p:spPr>
            <a:xfrm>
              <a:off x="6095999" y="4023865"/>
              <a:ext cx="1500809" cy="1500809"/>
            </a:xfrm>
            <a:prstGeom prst="rect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802A5787-F6F6-4644-94A3-83C213C51B04}"/>
                </a:ext>
              </a:extLst>
            </p:cNvPr>
            <p:cNvSpPr/>
            <p:nvPr/>
          </p:nvSpPr>
          <p:spPr>
            <a:xfrm>
              <a:off x="6044335" y="5350738"/>
              <a:ext cx="347869" cy="3478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3</a:t>
              </a:r>
            </a:p>
          </p:txBody>
        </p:sp>
      </p:grpSp>
      <p:grpSp>
        <p:nvGrpSpPr>
          <p:cNvPr id="16" name="SEC_4">
            <a:extLst>
              <a:ext uri="{FF2B5EF4-FFF2-40B4-BE49-F238E27FC236}">
                <a16:creationId xmlns:a16="http://schemas.microsoft.com/office/drawing/2014/main" id="{005D2ED3-DAD1-43A0-92A3-C709FECE6051}"/>
              </a:ext>
            </a:extLst>
          </p:cNvPr>
          <p:cNvGrpSpPr/>
          <p:nvPr/>
        </p:nvGrpSpPr>
        <p:grpSpPr>
          <a:xfrm>
            <a:off x="7371888" y="3869735"/>
            <a:ext cx="1925459" cy="2033580"/>
            <a:chOff x="7648472" y="4023865"/>
            <a:chExt cx="1585699" cy="1674741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93955A8B-509E-450C-A407-8B63B03F1F61}"/>
                </a:ext>
              </a:extLst>
            </p:cNvPr>
            <p:cNvSpPr/>
            <p:nvPr/>
          </p:nvSpPr>
          <p:spPr>
            <a:xfrm>
              <a:off x="7733362" y="4023865"/>
              <a:ext cx="1500809" cy="1500809"/>
            </a:xfrm>
            <a:prstGeom prst="rect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37426D2E-A629-48CB-AD92-230207935AF5}"/>
                </a:ext>
              </a:extLst>
            </p:cNvPr>
            <p:cNvSpPr/>
            <p:nvPr/>
          </p:nvSpPr>
          <p:spPr>
            <a:xfrm>
              <a:off x="7648472" y="5350737"/>
              <a:ext cx="347869" cy="3478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4</a:t>
              </a:r>
            </a:p>
          </p:txBody>
        </p:sp>
      </p:grpSp>
      <p:grpSp>
        <p:nvGrpSpPr>
          <p:cNvPr id="19" name="SEC_4">
            <a:extLst>
              <a:ext uri="{FF2B5EF4-FFF2-40B4-BE49-F238E27FC236}">
                <a16:creationId xmlns:a16="http://schemas.microsoft.com/office/drawing/2014/main" id="{1B45C77F-F78F-4BCD-95A4-5F6E1A0F376D}"/>
              </a:ext>
            </a:extLst>
          </p:cNvPr>
          <p:cNvGrpSpPr/>
          <p:nvPr/>
        </p:nvGrpSpPr>
        <p:grpSpPr>
          <a:xfrm>
            <a:off x="9758609" y="3869735"/>
            <a:ext cx="1925459" cy="2033580"/>
            <a:chOff x="7648472" y="4023865"/>
            <a:chExt cx="1585699" cy="1674741"/>
          </a:xfrm>
        </p:grpSpPr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596BF889-3E20-41C1-9EAE-07B9176E24A4}"/>
                </a:ext>
              </a:extLst>
            </p:cNvPr>
            <p:cNvSpPr/>
            <p:nvPr/>
          </p:nvSpPr>
          <p:spPr>
            <a:xfrm>
              <a:off x="7733362" y="4023865"/>
              <a:ext cx="1500809" cy="1500809"/>
            </a:xfrm>
            <a:prstGeom prst="rect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542D0AF5-DD8D-4C80-9E0B-1FCBB0E48B69}"/>
                </a:ext>
              </a:extLst>
            </p:cNvPr>
            <p:cNvSpPr/>
            <p:nvPr/>
          </p:nvSpPr>
          <p:spPr>
            <a:xfrm>
              <a:off x="7648472" y="5350737"/>
              <a:ext cx="347869" cy="3478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5</a:t>
              </a:r>
            </a:p>
          </p:txBody>
        </p:sp>
      </p:grpSp>
      <p:sp>
        <p:nvSpPr>
          <p:cNvPr id="23" name="MARCO_1">
            <a:extLst>
              <a:ext uri="{FF2B5EF4-FFF2-40B4-BE49-F238E27FC236}">
                <a16:creationId xmlns:a16="http://schemas.microsoft.com/office/drawing/2014/main" id="{C3E6E4EB-FB41-4B90-B833-6F2832E1F5C6}"/>
              </a:ext>
            </a:extLst>
          </p:cNvPr>
          <p:cNvSpPr/>
          <p:nvPr/>
        </p:nvSpPr>
        <p:spPr>
          <a:xfrm>
            <a:off x="1685220" y="809631"/>
            <a:ext cx="1500809" cy="150080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MARCO_2">
            <a:extLst>
              <a:ext uri="{FF2B5EF4-FFF2-40B4-BE49-F238E27FC236}">
                <a16:creationId xmlns:a16="http://schemas.microsoft.com/office/drawing/2014/main" id="{92A0E110-4E43-4DC2-A3E2-9D5376C7BCF4}"/>
              </a:ext>
            </a:extLst>
          </p:cNvPr>
          <p:cNvSpPr/>
          <p:nvPr/>
        </p:nvSpPr>
        <p:spPr>
          <a:xfrm>
            <a:off x="3413263" y="809631"/>
            <a:ext cx="1500809" cy="150080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MARCO_3">
            <a:extLst>
              <a:ext uri="{FF2B5EF4-FFF2-40B4-BE49-F238E27FC236}">
                <a16:creationId xmlns:a16="http://schemas.microsoft.com/office/drawing/2014/main" id="{0A9A2CC8-186F-4822-B990-1FCFF5094EB1}"/>
              </a:ext>
            </a:extLst>
          </p:cNvPr>
          <p:cNvSpPr/>
          <p:nvPr/>
        </p:nvSpPr>
        <p:spPr>
          <a:xfrm>
            <a:off x="5141306" y="809631"/>
            <a:ext cx="1500809" cy="150080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MARCO_4">
            <a:extLst>
              <a:ext uri="{FF2B5EF4-FFF2-40B4-BE49-F238E27FC236}">
                <a16:creationId xmlns:a16="http://schemas.microsoft.com/office/drawing/2014/main" id="{F1F084CC-419C-4447-A7CA-6778C97C7B84}"/>
              </a:ext>
            </a:extLst>
          </p:cNvPr>
          <p:cNvSpPr/>
          <p:nvPr/>
        </p:nvSpPr>
        <p:spPr>
          <a:xfrm>
            <a:off x="6869349" y="809631"/>
            <a:ext cx="1500809" cy="150080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MARCO_5">
            <a:extLst>
              <a:ext uri="{FF2B5EF4-FFF2-40B4-BE49-F238E27FC236}">
                <a16:creationId xmlns:a16="http://schemas.microsoft.com/office/drawing/2014/main" id="{6B2CC974-E2FC-4E14-AA11-2DF4132B99FB}"/>
              </a:ext>
            </a:extLst>
          </p:cNvPr>
          <p:cNvSpPr/>
          <p:nvPr/>
        </p:nvSpPr>
        <p:spPr>
          <a:xfrm>
            <a:off x="8593447" y="809631"/>
            <a:ext cx="1500809" cy="150080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1" descr="Forma, Rectángulo&#10;&#10;Descripción generada automáticamente">
            <a:hlinkClick r:id="" action="ppaction://noaction">
              <a:snd r:embed="rId3" name="click.wav"/>
            </a:hlinkClick>
            <a:extLst>
              <a:ext uri="{FF2B5EF4-FFF2-40B4-BE49-F238E27FC236}">
                <a16:creationId xmlns:a16="http://schemas.microsoft.com/office/drawing/2014/main" id="{2C3E6E02-BD94-4D66-B4EB-D8B661CDBE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89" y="4062656"/>
            <a:ext cx="1418254" cy="1418254"/>
          </a:xfrm>
          <a:prstGeom prst="rect">
            <a:avLst/>
          </a:prstGeom>
        </p:spPr>
      </p:pic>
      <p:pic>
        <p:nvPicPr>
          <p:cNvPr id="3" name="2" descr="Forma&#10;&#10;Descripción generada automáticamente">
            <a:hlinkClick r:id="" action="ppaction://noaction">
              <a:snd r:embed="rId3" name="click.wav"/>
            </a:hlinkClick>
            <a:extLst>
              <a:ext uri="{FF2B5EF4-FFF2-40B4-BE49-F238E27FC236}">
                <a16:creationId xmlns:a16="http://schemas.microsoft.com/office/drawing/2014/main" id="{34B3621E-A872-49ED-AABB-2DF5B3E71F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933" y="4062656"/>
            <a:ext cx="1418254" cy="1418254"/>
          </a:xfrm>
          <a:prstGeom prst="rect">
            <a:avLst/>
          </a:prstGeom>
        </p:spPr>
      </p:pic>
      <p:pic>
        <p:nvPicPr>
          <p:cNvPr id="4" name="3" descr="Imagen que contiene Diagrama&#10;&#10;Descripción generada automáticamente">
            <a:hlinkClick r:id="" action="ppaction://noaction">
              <a:snd r:embed="rId3" name="click.wav"/>
            </a:hlinkClick>
            <a:extLst>
              <a:ext uri="{FF2B5EF4-FFF2-40B4-BE49-F238E27FC236}">
                <a16:creationId xmlns:a16="http://schemas.microsoft.com/office/drawing/2014/main" id="{1F5B4711-2EA0-4D84-9997-FB30DBBC4B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724" y="850908"/>
            <a:ext cx="1418254" cy="1418254"/>
          </a:xfrm>
          <a:prstGeom prst="rect">
            <a:avLst/>
          </a:prstGeom>
        </p:spPr>
      </p:pic>
      <p:pic>
        <p:nvPicPr>
          <p:cNvPr id="5" name="4" descr="Diagrama&#10;&#10;Descripción generada automáticamente">
            <a:hlinkClick r:id="" action="ppaction://noaction">
              <a:snd r:embed="rId3" name="click.wav"/>
            </a:hlinkClick>
            <a:extLst>
              <a:ext uri="{FF2B5EF4-FFF2-40B4-BE49-F238E27FC236}">
                <a16:creationId xmlns:a16="http://schemas.microsoft.com/office/drawing/2014/main" id="{D821B3D1-54B3-4ECD-98D6-998F36E478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497" y="850908"/>
            <a:ext cx="1418254" cy="1418254"/>
          </a:xfrm>
          <a:prstGeom prst="rect">
            <a:avLst/>
          </a:prstGeom>
        </p:spPr>
      </p:pic>
      <p:pic>
        <p:nvPicPr>
          <p:cNvPr id="6" name="5" descr="Dibujo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E0E309F7-64ED-48AF-BB88-295465F171C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583" y="850908"/>
            <a:ext cx="1418254" cy="1418254"/>
          </a:xfrm>
          <a:prstGeom prst="rect">
            <a:avLst/>
          </a:prstGeom>
        </p:spPr>
      </p:pic>
      <p:sp>
        <p:nvSpPr>
          <p:cNvPr id="35" name="Rectángulo 34">
            <a:extLst>
              <a:ext uri="{FF2B5EF4-FFF2-40B4-BE49-F238E27FC236}">
                <a16:creationId xmlns:a16="http://schemas.microsoft.com/office/drawing/2014/main" id="{B9291973-382D-446F-BBF9-E916DCBA4B14}"/>
              </a:ext>
            </a:extLst>
          </p:cNvPr>
          <p:cNvSpPr/>
          <p:nvPr/>
        </p:nvSpPr>
        <p:spPr>
          <a:xfrm>
            <a:off x="8998709" y="6149611"/>
            <a:ext cx="2364920" cy="397891"/>
          </a:xfrm>
          <a:prstGeom prst="rect">
            <a:avLst/>
          </a:prstGeom>
          <a:solidFill>
            <a:srgbClr val="9E6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Haz clic en siguiente:</a:t>
            </a:r>
          </a:p>
        </p:txBody>
      </p:sp>
    </p:spTree>
    <p:extLst>
      <p:ext uri="{BB962C8B-B14F-4D97-AF65-F5344CB8AC3E}">
        <p14:creationId xmlns:p14="http://schemas.microsoft.com/office/powerpoint/2010/main" val="104096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81481E-6 L -0.27396 0.468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98" y="2340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o 27">
            <a:extLst>
              <a:ext uri="{FF2B5EF4-FFF2-40B4-BE49-F238E27FC236}">
                <a16:creationId xmlns:a16="http://schemas.microsoft.com/office/drawing/2014/main" id="{841FBAB2-C627-4B01-A14B-1BFB79D9FC75}"/>
              </a:ext>
            </a:extLst>
          </p:cNvPr>
          <p:cNvGrpSpPr/>
          <p:nvPr/>
        </p:nvGrpSpPr>
        <p:grpSpPr>
          <a:xfrm>
            <a:off x="407506" y="6139549"/>
            <a:ext cx="420864" cy="420864"/>
            <a:chOff x="4850297" y="503476"/>
            <a:chExt cx="679282" cy="679282"/>
          </a:xfrm>
        </p:grpSpPr>
        <p:sp>
          <p:nvSpPr>
            <p:cNvPr id="29" name="Elipse 28">
              <a:hlinkClick r:id="" action="ppaction://hlinkshowjump?jump=previousslide">
                <a:snd r:embed="rId3" name="click.wav"/>
              </a:hlinkClick>
              <a:extLst>
                <a:ext uri="{FF2B5EF4-FFF2-40B4-BE49-F238E27FC236}">
                  <a16:creationId xmlns:a16="http://schemas.microsoft.com/office/drawing/2014/main" id="{7ECD13F5-BA83-42F2-B9CD-6DEB49F8321C}"/>
                </a:ext>
              </a:extLst>
            </p:cNvPr>
            <p:cNvSpPr/>
            <p:nvPr/>
          </p:nvSpPr>
          <p:spPr>
            <a:xfrm>
              <a:off x="4850297" y="503476"/>
              <a:ext cx="679282" cy="679282"/>
            </a:xfrm>
            <a:prstGeom prst="ellipse">
              <a:avLst/>
            </a:prstGeom>
            <a:solidFill>
              <a:srgbClr val="F1BAFC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Flecha: hacia la izquierda 29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C7A68404-4A81-4F44-8BD4-E427DF4098CB}"/>
                </a:ext>
              </a:extLst>
            </p:cNvPr>
            <p:cNvSpPr/>
            <p:nvPr/>
          </p:nvSpPr>
          <p:spPr>
            <a:xfrm>
              <a:off x="5001094" y="749578"/>
              <a:ext cx="377688" cy="187079"/>
            </a:xfrm>
            <a:prstGeom prst="left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D2EEB6C4-FF16-485F-B38E-4480FBF18BF3}"/>
              </a:ext>
            </a:extLst>
          </p:cNvPr>
          <p:cNvGrpSpPr/>
          <p:nvPr/>
        </p:nvGrpSpPr>
        <p:grpSpPr>
          <a:xfrm>
            <a:off x="11480632" y="6139549"/>
            <a:ext cx="420864" cy="420864"/>
            <a:chOff x="5756359" y="503475"/>
            <a:chExt cx="679282" cy="679282"/>
          </a:xfrm>
        </p:grpSpPr>
        <p:sp>
          <p:nvSpPr>
            <p:cNvPr id="32" name="Elipse 31">
              <a:hlinkClick r:id="" action="ppaction://hlinkshowjump?jump=nextslide">
                <a:snd r:embed="rId3" name="click.wav"/>
              </a:hlinkClick>
              <a:extLst>
                <a:ext uri="{FF2B5EF4-FFF2-40B4-BE49-F238E27FC236}">
                  <a16:creationId xmlns:a16="http://schemas.microsoft.com/office/drawing/2014/main" id="{502DDBCC-D682-4844-B3E5-9287BB77A997}"/>
                </a:ext>
              </a:extLst>
            </p:cNvPr>
            <p:cNvSpPr/>
            <p:nvPr/>
          </p:nvSpPr>
          <p:spPr>
            <a:xfrm>
              <a:off x="5756359" y="503475"/>
              <a:ext cx="679282" cy="679282"/>
            </a:xfrm>
            <a:prstGeom prst="ellipse">
              <a:avLst/>
            </a:prstGeom>
            <a:solidFill>
              <a:srgbClr val="F1BAFC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3" name="Flecha: hacia la izquierda 32">
              <a:hlinkClick r:id="" action="ppaction://hlinkshowjump?jump=nextslide">
                <a:snd r:embed="rId3" name="click.wav"/>
              </a:hlinkClick>
              <a:extLst>
                <a:ext uri="{FF2B5EF4-FFF2-40B4-BE49-F238E27FC236}">
                  <a16:creationId xmlns:a16="http://schemas.microsoft.com/office/drawing/2014/main" id="{4A5583FD-913D-4B0A-9949-47BA6B3A0B13}"/>
                </a:ext>
              </a:extLst>
            </p:cNvPr>
            <p:cNvSpPr/>
            <p:nvPr/>
          </p:nvSpPr>
          <p:spPr>
            <a:xfrm rot="10800000">
              <a:off x="5907156" y="747279"/>
              <a:ext cx="377688" cy="187079"/>
            </a:xfrm>
            <a:prstGeom prst="left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4" name="Imagen 33">
            <a:extLst>
              <a:ext uri="{FF2B5EF4-FFF2-40B4-BE49-F238E27FC236}">
                <a16:creationId xmlns:a16="http://schemas.microsoft.com/office/drawing/2014/main" id="{288E4558-7282-41DA-9B93-FEB120EE96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6341" y="5956853"/>
            <a:ext cx="899317" cy="899317"/>
          </a:xfrm>
          <a:prstGeom prst="rect">
            <a:avLst/>
          </a:prstGeom>
        </p:spPr>
      </p:pic>
      <p:grpSp>
        <p:nvGrpSpPr>
          <p:cNvPr id="7" name="SEC_1">
            <a:extLst>
              <a:ext uri="{FF2B5EF4-FFF2-40B4-BE49-F238E27FC236}">
                <a16:creationId xmlns:a16="http://schemas.microsoft.com/office/drawing/2014/main" id="{AF4F13F9-F8C8-4BDA-BD65-0AFB353F3975}"/>
              </a:ext>
            </a:extLst>
          </p:cNvPr>
          <p:cNvGrpSpPr/>
          <p:nvPr/>
        </p:nvGrpSpPr>
        <p:grpSpPr>
          <a:xfrm>
            <a:off x="141423" y="3869734"/>
            <a:ext cx="2033583" cy="2033582"/>
            <a:chOff x="2647338" y="4023865"/>
            <a:chExt cx="1674744" cy="1674743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B9AFA13B-EAFE-49F7-83F1-A06759FEDFA9}"/>
                </a:ext>
              </a:extLst>
            </p:cNvPr>
            <p:cNvSpPr/>
            <p:nvPr/>
          </p:nvSpPr>
          <p:spPr>
            <a:xfrm>
              <a:off x="2821273" y="4023865"/>
              <a:ext cx="1500809" cy="1500809"/>
            </a:xfrm>
            <a:prstGeom prst="rect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4F9CCFA3-C15B-492D-B27F-1D15BE00428E}"/>
                </a:ext>
              </a:extLst>
            </p:cNvPr>
            <p:cNvSpPr/>
            <p:nvPr/>
          </p:nvSpPr>
          <p:spPr>
            <a:xfrm>
              <a:off x="2647338" y="5350739"/>
              <a:ext cx="347869" cy="3478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1</a:t>
              </a:r>
            </a:p>
          </p:txBody>
        </p:sp>
      </p:grpSp>
      <p:grpSp>
        <p:nvGrpSpPr>
          <p:cNvPr id="10" name="SEC_2">
            <a:extLst>
              <a:ext uri="{FF2B5EF4-FFF2-40B4-BE49-F238E27FC236}">
                <a16:creationId xmlns:a16="http://schemas.microsoft.com/office/drawing/2014/main" id="{61DC6D02-C2D1-41FF-A528-B1B424902D5B}"/>
              </a:ext>
            </a:extLst>
          </p:cNvPr>
          <p:cNvGrpSpPr/>
          <p:nvPr/>
        </p:nvGrpSpPr>
        <p:grpSpPr>
          <a:xfrm>
            <a:off x="2636268" y="3869735"/>
            <a:ext cx="1927982" cy="2033581"/>
            <a:chOff x="4371668" y="4023865"/>
            <a:chExt cx="1587777" cy="1674742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ACF82062-4E09-4559-AB92-235680BF6A05}"/>
                </a:ext>
              </a:extLst>
            </p:cNvPr>
            <p:cNvSpPr/>
            <p:nvPr/>
          </p:nvSpPr>
          <p:spPr>
            <a:xfrm>
              <a:off x="4458636" y="4023865"/>
              <a:ext cx="1500809" cy="1500809"/>
            </a:xfrm>
            <a:prstGeom prst="rect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C1B4E804-F74D-424C-A3D9-7B9752730A59}"/>
                </a:ext>
              </a:extLst>
            </p:cNvPr>
            <p:cNvSpPr/>
            <p:nvPr/>
          </p:nvSpPr>
          <p:spPr>
            <a:xfrm>
              <a:off x="4371668" y="5350738"/>
              <a:ext cx="347869" cy="3478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2</a:t>
              </a:r>
            </a:p>
          </p:txBody>
        </p:sp>
      </p:grpSp>
      <p:grpSp>
        <p:nvGrpSpPr>
          <p:cNvPr id="13" name="SEC_3">
            <a:extLst>
              <a:ext uri="{FF2B5EF4-FFF2-40B4-BE49-F238E27FC236}">
                <a16:creationId xmlns:a16="http://schemas.microsoft.com/office/drawing/2014/main" id="{2192BB42-BA68-43C8-9022-21C88E62CAE8}"/>
              </a:ext>
            </a:extLst>
          </p:cNvPr>
          <p:cNvGrpSpPr/>
          <p:nvPr/>
        </p:nvGrpSpPr>
        <p:grpSpPr>
          <a:xfrm>
            <a:off x="5025512" y="3869735"/>
            <a:ext cx="1885114" cy="2033581"/>
            <a:chOff x="6044335" y="4023865"/>
            <a:chExt cx="1552473" cy="1674742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B77958D6-498A-41D8-8D4B-C96E9674E996}"/>
                </a:ext>
              </a:extLst>
            </p:cNvPr>
            <p:cNvSpPr/>
            <p:nvPr/>
          </p:nvSpPr>
          <p:spPr>
            <a:xfrm>
              <a:off x="6095999" y="4023865"/>
              <a:ext cx="1500809" cy="1500809"/>
            </a:xfrm>
            <a:prstGeom prst="rect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802A5787-F6F6-4644-94A3-83C213C51B04}"/>
                </a:ext>
              </a:extLst>
            </p:cNvPr>
            <p:cNvSpPr/>
            <p:nvPr/>
          </p:nvSpPr>
          <p:spPr>
            <a:xfrm>
              <a:off x="6044335" y="5350738"/>
              <a:ext cx="347869" cy="3478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3</a:t>
              </a:r>
            </a:p>
          </p:txBody>
        </p:sp>
      </p:grpSp>
      <p:grpSp>
        <p:nvGrpSpPr>
          <p:cNvPr id="16" name="SEC_4">
            <a:extLst>
              <a:ext uri="{FF2B5EF4-FFF2-40B4-BE49-F238E27FC236}">
                <a16:creationId xmlns:a16="http://schemas.microsoft.com/office/drawing/2014/main" id="{005D2ED3-DAD1-43A0-92A3-C709FECE6051}"/>
              </a:ext>
            </a:extLst>
          </p:cNvPr>
          <p:cNvGrpSpPr/>
          <p:nvPr/>
        </p:nvGrpSpPr>
        <p:grpSpPr>
          <a:xfrm>
            <a:off x="7371888" y="3869735"/>
            <a:ext cx="1925459" cy="2033580"/>
            <a:chOff x="7648472" y="4023865"/>
            <a:chExt cx="1585699" cy="1674741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93955A8B-509E-450C-A407-8B63B03F1F61}"/>
                </a:ext>
              </a:extLst>
            </p:cNvPr>
            <p:cNvSpPr/>
            <p:nvPr/>
          </p:nvSpPr>
          <p:spPr>
            <a:xfrm>
              <a:off x="7733362" y="4023865"/>
              <a:ext cx="1500809" cy="1500809"/>
            </a:xfrm>
            <a:prstGeom prst="rect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37426D2E-A629-48CB-AD92-230207935AF5}"/>
                </a:ext>
              </a:extLst>
            </p:cNvPr>
            <p:cNvSpPr/>
            <p:nvPr/>
          </p:nvSpPr>
          <p:spPr>
            <a:xfrm>
              <a:off x="7648472" y="5350737"/>
              <a:ext cx="347869" cy="3478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4</a:t>
              </a:r>
            </a:p>
          </p:txBody>
        </p:sp>
      </p:grpSp>
      <p:grpSp>
        <p:nvGrpSpPr>
          <p:cNvPr id="19" name="SEC_4">
            <a:extLst>
              <a:ext uri="{FF2B5EF4-FFF2-40B4-BE49-F238E27FC236}">
                <a16:creationId xmlns:a16="http://schemas.microsoft.com/office/drawing/2014/main" id="{1B45C77F-F78F-4BCD-95A4-5F6E1A0F376D}"/>
              </a:ext>
            </a:extLst>
          </p:cNvPr>
          <p:cNvGrpSpPr/>
          <p:nvPr/>
        </p:nvGrpSpPr>
        <p:grpSpPr>
          <a:xfrm>
            <a:off x="9758609" y="3869735"/>
            <a:ext cx="1925459" cy="2033580"/>
            <a:chOff x="7648472" y="4023865"/>
            <a:chExt cx="1585699" cy="1674741"/>
          </a:xfrm>
        </p:grpSpPr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596BF889-3E20-41C1-9EAE-07B9176E24A4}"/>
                </a:ext>
              </a:extLst>
            </p:cNvPr>
            <p:cNvSpPr/>
            <p:nvPr/>
          </p:nvSpPr>
          <p:spPr>
            <a:xfrm>
              <a:off x="7733362" y="4023865"/>
              <a:ext cx="1500809" cy="1500809"/>
            </a:xfrm>
            <a:prstGeom prst="rect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542D0AF5-DD8D-4C80-9E0B-1FCBB0E48B69}"/>
                </a:ext>
              </a:extLst>
            </p:cNvPr>
            <p:cNvSpPr/>
            <p:nvPr/>
          </p:nvSpPr>
          <p:spPr>
            <a:xfrm>
              <a:off x="7648472" y="5350737"/>
              <a:ext cx="347869" cy="3478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5</a:t>
              </a:r>
            </a:p>
          </p:txBody>
        </p:sp>
      </p:grpSp>
      <p:sp>
        <p:nvSpPr>
          <p:cNvPr id="23" name="MARCO_1">
            <a:extLst>
              <a:ext uri="{FF2B5EF4-FFF2-40B4-BE49-F238E27FC236}">
                <a16:creationId xmlns:a16="http://schemas.microsoft.com/office/drawing/2014/main" id="{C3E6E4EB-FB41-4B90-B833-6F2832E1F5C6}"/>
              </a:ext>
            </a:extLst>
          </p:cNvPr>
          <p:cNvSpPr/>
          <p:nvPr/>
        </p:nvSpPr>
        <p:spPr>
          <a:xfrm>
            <a:off x="1685220" y="809631"/>
            <a:ext cx="1500809" cy="150080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MARCO_2">
            <a:extLst>
              <a:ext uri="{FF2B5EF4-FFF2-40B4-BE49-F238E27FC236}">
                <a16:creationId xmlns:a16="http://schemas.microsoft.com/office/drawing/2014/main" id="{92A0E110-4E43-4DC2-A3E2-9D5376C7BCF4}"/>
              </a:ext>
            </a:extLst>
          </p:cNvPr>
          <p:cNvSpPr/>
          <p:nvPr/>
        </p:nvSpPr>
        <p:spPr>
          <a:xfrm>
            <a:off x="3413263" y="809631"/>
            <a:ext cx="1500809" cy="150080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MARCO_3">
            <a:extLst>
              <a:ext uri="{FF2B5EF4-FFF2-40B4-BE49-F238E27FC236}">
                <a16:creationId xmlns:a16="http://schemas.microsoft.com/office/drawing/2014/main" id="{0A9A2CC8-186F-4822-B990-1FCFF5094EB1}"/>
              </a:ext>
            </a:extLst>
          </p:cNvPr>
          <p:cNvSpPr/>
          <p:nvPr/>
        </p:nvSpPr>
        <p:spPr>
          <a:xfrm>
            <a:off x="5141306" y="809631"/>
            <a:ext cx="1500809" cy="150080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MARCO_4">
            <a:extLst>
              <a:ext uri="{FF2B5EF4-FFF2-40B4-BE49-F238E27FC236}">
                <a16:creationId xmlns:a16="http://schemas.microsoft.com/office/drawing/2014/main" id="{F1F084CC-419C-4447-A7CA-6778C97C7B84}"/>
              </a:ext>
            </a:extLst>
          </p:cNvPr>
          <p:cNvSpPr/>
          <p:nvPr/>
        </p:nvSpPr>
        <p:spPr>
          <a:xfrm>
            <a:off x="6869349" y="809631"/>
            <a:ext cx="1500809" cy="150080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MARCO_5">
            <a:extLst>
              <a:ext uri="{FF2B5EF4-FFF2-40B4-BE49-F238E27FC236}">
                <a16:creationId xmlns:a16="http://schemas.microsoft.com/office/drawing/2014/main" id="{6B2CC974-E2FC-4E14-AA11-2DF4132B99FB}"/>
              </a:ext>
            </a:extLst>
          </p:cNvPr>
          <p:cNvSpPr/>
          <p:nvPr/>
        </p:nvSpPr>
        <p:spPr>
          <a:xfrm>
            <a:off x="8593447" y="809631"/>
            <a:ext cx="1500809" cy="150080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1" descr="Forma, Rectángulo&#10;&#10;Descripción generada automáticamente">
            <a:hlinkClick r:id="" action="ppaction://noaction">
              <a:snd r:embed="rId3" name="click.wav"/>
            </a:hlinkClick>
            <a:extLst>
              <a:ext uri="{FF2B5EF4-FFF2-40B4-BE49-F238E27FC236}">
                <a16:creationId xmlns:a16="http://schemas.microsoft.com/office/drawing/2014/main" id="{2C3E6E02-BD94-4D66-B4EB-D8B661CDBE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89" y="4062656"/>
            <a:ext cx="1418254" cy="1418254"/>
          </a:xfrm>
          <a:prstGeom prst="rect">
            <a:avLst/>
          </a:prstGeom>
        </p:spPr>
      </p:pic>
      <p:pic>
        <p:nvPicPr>
          <p:cNvPr id="3" name="2" descr="Forma&#10;&#10;Descripción generada automáticamente">
            <a:hlinkClick r:id="" action="ppaction://noaction">
              <a:snd r:embed="rId3" name="click.wav"/>
            </a:hlinkClick>
            <a:extLst>
              <a:ext uri="{FF2B5EF4-FFF2-40B4-BE49-F238E27FC236}">
                <a16:creationId xmlns:a16="http://schemas.microsoft.com/office/drawing/2014/main" id="{34B3621E-A872-49ED-AABB-2DF5B3E71F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933" y="4062656"/>
            <a:ext cx="1418254" cy="1418254"/>
          </a:xfrm>
          <a:prstGeom prst="rect">
            <a:avLst/>
          </a:prstGeom>
        </p:spPr>
      </p:pic>
      <p:pic>
        <p:nvPicPr>
          <p:cNvPr id="4" name="3" descr="Imagen que contiene Diagrama&#10;&#10;Descripción generada automáticamente">
            <a:hlinkClick r:id="" action="ppaction://noaction">
              <a:snd r:embed="rId3" name="click.wav"/>
            </a:hlinkClick>
            <a:extLst>
              <a:ext uri="{FF2B5EF4-FFF2-40B4-BE49-F238E27FC236}">
                <a16:creationId xmlns:a16="http://schemas.microsoft.com/office/drawing/2014/main" id="{1F5B4711-2EA0-4D84-9997-FB30DBBC4B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047" y="4071797"/>
            <a:ext cx="1418254" cy="1418254"/>
          </a:xfrm>
          <a:prstGeom prst="rect">
            <a:avLst/>
          </a:prstGeom>
        </p:spPr>
      </p:pic>
      <p:pic>
        <p:nvPicPr>
          <p:cNvPr id="5" name="4" descr="Diagrama&#10;&#10;Descripción generada automáticamente">
            <a:hlinkClick r:id="" action="ppaction://noaction">
              <a:snd r:embed="rId3" name="click.wav"/>
            </a:hlinkClick>
            <a:extLst>
              <a:ext uri="{FF2B5EF4-FFF2-40B4-BE49-F238E27FC236}">
                <a16:creationId xmlns:a16="http://schemas.microsoft.com/office/drawing/2014/main" id="{D821B3D1-54B3-4ECD-98D6-998F36E478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497" y="850908"/>
            <a:ext cx="1418254" cy="1418254"/>
          </a:xfrm>
          <a:prstGeom prst="rect">
            <a:avLst/>
          </a:prstGeom>
        </p:spPr>
      </p:pic>
      <p:pic>
        <p:nvPicPr>
          <p:cNvPr id="6" name="5" descr="Dibujo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E0E309F7-64ED-48AF-BB88-295465F171C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583" y="850908"/>
            <a:ext cx="1418254" cy="1418254"/>
          </a:xfrm>
          <a:prstGeom prst="rect">
            <a:avLst/>
          </a:prstGeom>
        </p:spPr>
      </p:pic>
      <p:sp>
        <p:nvSpPr>
          <p:cNvPr id="35" name="Rectángulo 34">
            <a:extLst>
              <a:ext uri="{FF2B5EF4-FFF2-40B4-BE49-F238E27FC236}">
                <a16:creationId xmlns:a16="http://schemas.microsoft.com/office/drawing/2014/main" id="{B9291973-382D-446F-BBF9-E916DCBA4B14}"/>
              </a:ext>
            </a:extLst>
          </p:cNvPr>
          <p:cNvSpPr/>
          <p:nvPr/>
        </p:nvSpPr>
        <p:spPr>
          <a:xfrm>
            <a:off x="8998709" y="6149611"/>
            <a:ext cx="2364920" cy="397891"/>
          </a:xfrm>
          <a:prstGeom prst="rect">
            <a:avLst/>
          </a:prstGeom>
          <a:solidFill>
            <a:srgbClr val="9E6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Haz clic en siguiente:</a:t>
            </a:r>
          </a:p>
        </p:txBody>
      </p:sp>
    </p:spTree>
    <p:extLst>
      <p:ext uri="{BB962C8B-B14F-4D97-AF65-F5344CB8AC3E}">
        <p14:creationId xmlns:p14="http://schemas.microsoft.com/office/powerpoint/2010/main" val="2593804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81481E-6 L 0.48685 0.469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36" y="234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o 27">
            <a:extLst>
              <a:ext uri="{FF2B5EF4-FFF2-40B4-BE49-F238E27FC236}">
                <a16:creationId xmlns:a16="http://schemas.microsoft.com/office/drawing/2014/main" id="{841FBAB2-C627-4B01-A14B-1BFB79D9FC75}"/>
              </a:ext>
            </a:extLst>
          </p:cNvPr>
          <p:cNvGrpSpPr/>
          <p:nvPr/>
        </p:nvGrpSpPr>
        <p:grpSpPr>
          <a:xfrm>
            <a:off x="407506" y="6139549"/>
            <a:ext cx="420864" cy="420864"/>
            <a:chOff x="4850297" y="503476"/>
            <a:chExt cx="679282" cy="679282"/>
          </a:xfrm>
        </p:grpSpPr>
        <p:sp>
          <p:nvSpPr>
            <p:cNvPr id="29" name="Elipse 28">
              <a:hlinkClick r:id="" action="ppaction://hlinkshowjump?jump=previousslide">
                <a:snd r:embed="rId3" name="click.wav"/>
              </a:hlinkClick>
              <a:extLst>
                <a:ext uri="{FF2B5EF4-FFF2-40B4-BE49-F238E27FC236}">
                  <a16:creationId xmlns:a16="http://schemas.microsoft.com/office/drawing/2014/main" id="{7ECD13F5-BA83-42F2-B9CD-6DEB49F8321C}"/>
                </a:ext>
              </a:extLst>
            </p:cNvPr>
            <p:cNvSpPr/>
            <p:nvPr/>
          </p:nvSpPr>
          <p:spPr>
            <a:xfrm>
              <a:off x="4850297" y="503476"/>
              <a:ext cx="679282" cy="679282"/>
            </a:xfrm>
            <a:prstGeom prst="ellipse">
              <a:avLst/>
            </a:prstGeom>
            <a:solidFill>
              <a:srgbClr val="F1BAFC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Flecha: hacia la izquierda 29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C7A68404-4A81-4F44-8BD4-E427DF4098CB}"/>
                </a:ext>
              </a:extLst>
            </p:cNvPr>
            <p:cNvSpPr/>
            <p:nvPr/>
          </p:nvSpPr>
          <p:spPr>
            <a:xfrm>
              <a:off x="5001094" y="749578"/>
              <a:ext cx="377688" cy="187079"/>
            </a:xfrm>
            <a:prstGeom prst="left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D2EEB6C4-FF16-485F-B38E-4480FBF18BF3}"/>
              </a:ext>
            </a:extLst>
          </p:cNvPr>
          <p:cNvGrpSpPr/>
          <p:nvPr/>
        </p:nvGrpSpPr>
        <p:grpSpPr>
          <a:xfrm>
            <a:off x="11480632" y="6139549"/>
            <a:ext cx="420864" cy="420864"/>
            <a:chOff x="5756359" y="503475"/>
            <a:chExt cx="679282" cy="679282"/>
          </a:xfrm>
        </p:grpSpPr>
        <p:sp>
          <p:nvSpPr>
            <p:cNvPr id="32" name="Elipse 31">
              <a:hlinkClick r:id="" action="ppaction://hlinkshowjump?jump=nextslide">
                <a:snd r:embed="rId3" name="click.wav"/>
              </a:hlinkClick>
              <a:extLst>
                <a:ext uri="{FF2B5EF4-FFF2-40B4-BE49-F238E27FC236}">
                  <a16:creationId xmlns:a16="http://schemas.microsoft.com/office/drawing/2014/main" id="{502DDBCC-D682-4844-B3E5-9287BB77A997}"/>
                </a:ext>
              </a:extLst>
            </p:cNvPr>
            <p:cNvSpPr/>
            <p:nvPr/>
          </p:nvSpPr>
          <p:spPr>
            <a:xfrm>
              <a:off x="5756359" y="503475"/>
              <a:ext cx="679282" cy="679282"/>
            </a:xfrm>
            <a:prstGeom prst="ellipse">
              <a:avLst/>
            </a:prstGeom>
            <a:solidFill>
              <a:srgbClr val="F1BAFC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3" name="Flecha: hacia la izquierda 32">
              <a:hlinkClick r:id="" action="ppaction://hlinkshowjump?jump=nextslide">
                <a:snd r:embed="rId3" name="click.wav"/>
              </a:hlinkClick>
              <a:extLst>
                <a:ext uri="{FF2B5EF4-FFF2-40B4-BE49-F238E27FC236}">
                  <a16:creationId xmlns:a16="http://schemas.microsoft.com/office/drawing/2014/main" id="{4A5583FD-913D-4B0A-9949-47BA6B3A0B13}"/>
                </a:ext>
              </a:extLst>
            </p:cNvPr>
            <p:cNvSpPr/>
            <p:nvPr/>
          </p:nvSpPr>
          <p:spPr>
            <a:xfrm rot="10800000">
              <a:off x="5907156" y="747279"/>
              <a:ext cx="377688" cy="187079"/>
            </a:xfrm>
            <a:prstGeom prst="left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4" name="Imagen 33">
            <a:extLst>
              <a:ext uri="{FF2B5EF4-FFF2-40B4-BE49-F238E27FC236}">
                <a16:creationId xmlns:a16="http://schemas.microsoft.com/office/drawing/2014/main" id="{288E4558-7282-41DA-9B93-FEB120EE96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6341" y="5956853"/>
            <a:ext cx="899317" cy="899317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B9AFA13B-EAFE-49F7-83F1-A06759FEDFA9}"/>
              </a:ext>
            </a:extLst>
          </p:cNvPr>
          <p:cNvSpPr/>
          <p:nvPr/>
        </p:nvSpPr>
        <p:spPr>
          <a:xfrm>
            <a:off x="352626" y="3869734"/>
            <a:ext cx="1822380" cy="1822380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4F9CCFA3-C15B-492D-B27F-1D15BE00428E}"/>
              </a:ext>
            </a:extLst>
          </p:cNvPr>
          <p:cNvSpPr/>
          <p:nvPr/>
        </p:nvSpPr>
        <p:spPr>
          <a:xfrm>
            <a:off x="141423" y="5480911"/>
            <a:ext cx="422405" cy="4224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1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CF82062-4E09-4559-AB92-235680BF6A05}"/>
              </a:ext>
            </a:extLst>
          </p:cNvPr>
          <p:cNvSpPr/>
          <p:nvPr/>
        </p:nvSpPr>
        <p:spPr>
          <a:xfrm>
            <a:off x="2741870" y="3869735"/>
            <a:ext cx="1822380" cy="1822380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C1B4E804-F74D-424C-A3D9-7B9752730A59}"/>
              </a:ext>
            </a:extLst>
          </p:cNvPr>
          <p:cNvSpPr/>
          <p:nvPr/>
        </p:nvSpPr>
        <p:spPr>
          <a:xfrm>
            <a:off x="2636268" y="5480911"/>
            <a:ext cx="422405" cy="4224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2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B77958D6-498A-41D8-8D4B-C96E9674E996}"/>
              </a:ext>
            </a:extLst>
          </p:cNvPr>
          <p:cNvSpPr/>
          <p:nvPr/>
        </p:nvSpPr>
        <p:spPr>
          <a:xfrm>
            <a:off x="5088246" y="3869735"/>
            <a:ext cx="1822380" cy="1822380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802A5787-F6F6-4644-94A3-83C213C51B04}"/>
              </a:ext>
            </a:extLst>
          </p:cNvPr>
          <p:cNvSpPr/>
          <p:nvPr/>
        </p:nvSpPr>
        <p:spPr>
          <a:xfrm>
            <a:off x="5025512" y="5480911"/>
            <a:ext cx="422405" cy="4224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3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93955A8B-509E-450C-A407-8B63B03F1F61}"/>
              </a:ext>
            </a:extLst>
          </p:cNvPr>
          <p:cNvSpPr/>
          <p:nvPr/>
        </p:nvSpPr>
        <p:spPr>
          <a:xfrm>
            <a:off x="7474967" y="3869735"/>
            <a:ext cx="1822380" cy="1822380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37426D2E-A629-48CB-AD92-230207935AF5}"/>
              </a:ext>
            </a:extLst>
          </p:cNvPr>
          <p:cNvSpPr/>
          <p:nvPr/>
        </p:nvSpPr>
        <p:spPr>
          <a:xfrm>
            <a:off x="7371888" y="5480910"/>
            <a:ext cx="422405" cy="4224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4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596BF889-3E20-41C1-9EAE-07B9176E24A4}"/>
              </a:ext>
            </a:extLst>
          </p:cNvPr>
          <p:cNvSpPr/>
          <p:nvPr/>
        </p:nvSpPr>
        <p:spPr>
          <a:xfrm>
            <a:off x="9861688" y="3869735"/>
            <a:ext cx="1822380" cy="1822380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542D0AF5-DD8D-4C80-9E0B-1FCBB0E48B69}"/>
              </a:ext>
            </a:extLst>
          </p:cNvPr>
          <p:cNvSpPr/>
          <p:nvPr/>
        </p:nvSpPr>
        <p:spPr>
          <a:xfrm>
            <a:off x="9758609" y="5480910"/>
            <a:ext cx="422405" cy="4224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5</a:t>
            </a:r>
          </a:p>
        </p:txBody>
      </p:sp>
      <p:sp>
        <p:nvSpPr>
          <p:cNvPr id="23" name="MARCO_1">
            <a:extLst>
              <a:ext uri="{FF2B5EF4-FFF2-40B4-BE49-F238E27FC236}">
                <a16:creationId xmlns:a16="http://schemas.microsoft.com/office/drawing/2014/main" id="{C3E6E4EB-FB41-4B90-B833-6F2832E1F5C6}"/>
              </a:ext>
            </a:extLst>
          </p:cNvPr>
          <p:cNvSpPr/>
          <p:nvPr/>
        </p:nvSpPr>
        <p:spPr>
          <a:xfrm>
            <a:off x="1685220" y="809631"/>
            <a:ext cx="1500809" cy="150080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MARCO_2">
            <a:extLst>
              <a:ext uri="{FF2B5EF4-FFF2-40B4-BE49-F238E27FC236}">
                <a16:creationId xmlns:a16="http://schemas.microsoft.com/office/drawing/2014/main" id="{92A0E110-4E43-4DC2-A3E2-9D5376C7BCF4}"/>
              </a:ext>
            </a:extLst>
          </p:cNvPr>
          <p:cNvSpPr/>
          <p:nvPr/>
        </p:nvSpPr>
        <p:spPr>
          <a:xfrm>
            <a:off x="3413263" y="809631"/>
            <a:ext cx="1500809" cy="150080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MARCO_3">
            <a:extLst>
              <a:ext uri="{FF2B5EF4-FFF2-40B4-BE49-F238E27FC236}">
                <a16:creationId xmlns:a16="http://schemas.microsoft.com/office/drawing/2014/main" id="{0A9A2CC8-186F-4822-B990-1FCFF5094EB1}"/>
              </a:ext>
            </a:extLst>
          </p:cNvPr>
          <p:cNvSpPr/>
          <p:nvPr/>
        </p:nvSpPr>
        <p:spPr>
          <a:xfrm>
            <a:off x="5141306" y="809631"/>
            <a:ext cx="1500809" cy="150080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MARCO_4">
            <a:extLst>
              <a:ext uri="{FF2B5EF4-FFF2-40B4-BE49-F238E27FC236}">
                <a16:creationId xmlns:a16="http://schemas.microsoft.com/office/drawing/2014/main" id="{F1F084CC-419C-4447-A7CA-6778C97C7B84}"/>
              </a:ext>
            </a:extLst>
          </p:cNvPr>
          <p:cNvSpPr/>
          <p:nvPr/>
        </p:nvSpPr>
        <p:spPr>
          <a:xfrm>
            <a:off x="6869349" y="809631"/>
            <a:ext cx="1500809" cy="150080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MARCO_5">
            <a:extLst>
              <a:ext uri="{FF2B5EF4-FFF2-40B4-BE49-F238E27FC236}">
                <a16:creationId xmlns:a16="http://schemas.microsoft.com/office/drawing/2014/main" id="{6B2CC974-E2FC-4E14-AA11-2DF4132B99FB}"/>
              </a:ext>
            </a:extLst>
          </p:cNvPr>
          <p:cNvSpPr/>
          <p:nvPr/>
        </p:nvSpPr>
        <p:spPr>
          <a:xfrm>
            <a:off x="8593447" y="809631"/>
            <a:ext cx="1500809" cy="150080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1" descr="Forma, Rectángulo&#10;&#10;Descripción generada automáticamente">
            <a:hlinkClick r:id="" action="ppaction://noaction">
              <a:snd r:embed="rId3" name="click.wav"/>
            </a:hlinkClick>
            <a:extLst>
              <a:ext uri="{FF2B5EF4-FFF2-40B4-BE49-F238E27FC236}">
                <a16:creationId xmlns:a16="http://schemas.microsoft.com/office/drawing/2014/main" id="{2C3E6E02-BD94-4D66-B4EB-D8B661CDBE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89" y="4062656"/>
            <a:ext cx="1418254" cy="1418254"/>
          </a:xfrm>
          <a:prstGeom prst="rect">
            <a:avLst/>
          </a:prstGeom>
        </p:spPr>
      </p:pic>
      <p:pic>
        <p:nvPicPr>
          <p:cNvPr id="3" name="2" descr="Forma&#10;&#10;Descripción generada automáticamente">
            <a:hlinkClick r:id="" action="ppaction://noaction">
              <a:snd r:embed="rId3" name="click.wav"/>
            </a:hlinkClick>
            <a:extLst>
              <a:ext uri="{FF2B5EF4-FFF2-40B4-BE49-F238E27FC236}">
                <a16:creationId xmlns:a16="http://schemas.microsoft.com/office/drawing/2014/main" id="{34B3621E-A872-49ED-AABB-2DF5B3E71F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933" y="4062656"/>
            <a:ext cx="1418254" cy="1418254"/>
          </a:xfrm>
          <a:prstGeom prst="rect">
            <a:avLst/>
          </a:prstGeom>
        </p:spPr>
      </p:pic>
      <p:pic>
        <p:nvPicPr>
          <p:cNvPr id="4" name="3" descr="Imagen que contiene Diagrama&#10;&#10;Descripción generada automáticamente">
            <a:hlinkClick r:id="" action="ppaction://noaction">
              <a:snd r:embed="rId3" name="click.wav"/>
            </a:hlinkClick>
            <a:extLst>
              <a:ext uri="{FF2B5EF4-FFF2-40B4-BE49-F238E27FC236}">
                <a16:creationId xmlns:a16="http://schemas.microsoft.com/office/drawing/2014/main" id="{1F5B4711-2EA0-4D84-9997-FB30DBBC4B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047" y="4071797"/>
            <a:ext cx="1418254" cy="1418254"/>
          </a:xfrm>
          <a:prstGeom prst="rect">
            <a:avLst/>
          </a:prstGeom>
        </p:spPr>
      </p:pic>
      <p:pic>
        <p:nvPicPr>
          <p:cNvPr id="5" name="4" descr="Diagrama&#10;&#10;Descripción generada automáticamente">
            <a:hlinkClick r:id="" action="ppaction://noaction">
              <a:snd r:embed="rId3" name="click.wav"/>
            </a:hlinkClick>
            <a:extLst>
              <a:ext uri="{FF2B5EF4-FFF2-40B4-BE49-F238E27FC236}">
                <a16:creationId xmlns:a16="http://schemas.microsoft.com/office/drawing/2014/main" id="{D821B3D1-54B3-4ECD-98D6-998F36E478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031" y="4071797"/>
            <a:ext cx="1418254" cy="1418254"/>
          </a:xfrm>
          <a:prstGeom prst="rect">
            <a:avLst/>
          </a:prstGeom>
        </p:spPr>
      </p:pic>
      <p:pic>
        <p:nvPicPr>
          <p:cNvPr id="6" name="5" descr="Dibujo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E0E309F7-64ED-48AF-BB88-295465F171C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583" y="850908"/>
            <a:ext cx="1418254" cy="141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893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40052 0.468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26" y="2340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6DB01C"/>
                                      </p:to>
                                    </p:animClr>
                                    <p:set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6DB01C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6DB01C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6DB01C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6DB01C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DB01C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DB01C"/>
                                      </p:to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DB01C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DB01C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DB01C"/>
                                      </p:to>
                                    </p:animClr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7062B18F-1065-4C1B-BAFE-6B370F8263A3}"/>
              </a:ext>
            </a:extLst>
          </p:cNvPr>
          <p:cNvGrpSpPr/>
          <p:nvPr/>
        </p:nvGrpSpPr>
        <p:grpSpPr>
          <a:xfrm>
            <a:off x="407506" y="6139549"/>
            <a:ext cx="420864" cy="420864"/>
            <a:chOff x="4850297" y="503476"/>
            <a:chExt cx="679282" cy="679282"/>
          </a:xfrm>
        </p:grpSpPr>
        <p:sp>
          <p:nvSpPr>
            <p:cNvPr id="9" name="Elipse 8">
              <a:hlinkClick r:id="" action="ppaction://hlinkshowjump?jump=previousslide">
                <a:snd r:embed="rId3" name="click.wav"/>
              </a:hlinkClick>
              <a:extLst>
                <a:ext uri="{FF2B5EF4-FFF2-40B4-BE49-F238E27FC236}">
                  <a16:creationId xmlns:a16="http://schemas.microsoft.com/office/drawing/2014/main" id="{782B01F9-F487-495A-AC29-C3D6C4EAE3AB}"/>
                </a:ext>
              </a:extLst>
            </p:cNvPr>
            <p:cNvSpPr/>
            <p:nvPr/>
          </p:nvSpPr>
          <p:spPr>
            <a:xfrm>
              <a:off x="4850297" y="503476"/>
              <a:ext cx="679282" cy="679282"/>
            </a:xfrm>
            <a:prstGeom prst="ellipse">
              <a:avLst/>
            </a:prstGeom>
            <a:solidFill>
              <a:srgbClr val="F1BAFC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Flecha: hacia la izquierda 9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7DEDEAFF-54A2-400D-965C-5ACFE58E89B2}"/>
                </a:ext>
              </a:extLst>
            </p:cNvPr>
            <p:cNvSpPr/>
            <p:nvPr/>
          </p:nvSpPr>
          <p:spPr>
            <a:xfrm>
              <a:off x="5001094" y="749578"/>
              <a:ext cx="377688" cy="187079"/>
            </a:xfrm>
            <a:prstGeom prst="left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27739419-1E33-4BC5-97A6-194A65733487}"/>
              </a:ext>
            </a:extLst>
          </p:cNvPr>
          <p:cNvGrpSpPr/>
          <p:nvPr/>
        </p:nvGrpSpPr>
        <p:grpSpPr>
          <a:xfrm>
            <a:off x="11480632" y="6139549"/>
            <a:ext cx="420864" cy="420864"/>
            <a:chOff x="5756359" y="503475"/>
            <a:chExt cx="679282" cy="679282"/>
          </a:xfrm>
        </p:grpSpPr>
        <p:sp>
          <p:nvSpPr>
            <p:cNvPr id="12" name="Elipse 11">
              <a:hlinkClick r:id="" action="ppaction://hlinkshowjump?jump=nextslide">
                <a:snd r:embed="rId3" name="click.wav"/>
              </a:hlinkClick>
              <a:extLst>
                <a:ext uri="{FF2B5EF4-FFF2-40B4-BE49-F238E27FC236}">
                  <a16:creationId xmlns:a16="http://schemas.microsoft.com/office/drawing/2014/main" id="{9E624640-6EB7-41BE-920B-8D6B7E2C02B4}"/>
                </a:ext>
              </a:extLst>
            </p:cNvPr>
            <p:cNvSpPr/>
            <p:nvPr/>
          </p:nvSpPr>
          <p:spPr>
            <a:xfrm>
              <a:off x="5756359" y="503475"/>
              <a:ext cx="679282" cy="679282"/>
            </a:xfrm>
            <a:prstGeom prst="ellipse">
              <a:avLst/>
            </a:prstGeom>
            <a:solidFill>
              <a:srgbClr val="F1BAFC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Flecha: hacia la izquierda 12">
              <a:hlinkClick r:id="" action="ppaction://hlinkshowjump?jump=nextslide">
                <a:snd r:embed="rId3" name="click.wav"/>
              </a:hlinkClick>
              <a:extLst>
                <a:ext uri="{FF2B5EF4-FFF2-40B4-BE49-F238E27FC236}">
                  <a16:creationId xmlns:a16="http://schemas.microsoft.com/office/drawing/2014/main" id="{8D9E37D6-4C70-4F8D-8966-8607D35D8A93}"/>
                </a:ext>
              </a:extLst>
            </p:cNvPr>
            <p:cNvSpPr/>
            <p:nvPr/>
          </p:nvSpPr>
          <p:spPr>
            <a:xfrm rot="10800000">
              <a:off x="5907156" y="747279"/>
              <a:ext cx="377688" cy="187079"/>
            </a:xfrm>
            <a:prstGeom prst="left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4" name="Imagen 13">
            <a:extLst>
              <a:ext uri="{FF2B5EF4-FFF2-40B4-BE49-F238E27FC236}">
                <a16:creationId xmlns:a16="http://schemas.microsoft.com/office/drawing/2014/main" id="{F34C6F86-233E-44DA-91A7-2B8B818957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6341" y="5956853"/>
            <a:ext cx="899317" cy="899317"/>
          </a:xfrm>
          <a:prstGeom prst="rect">
            <a:avLst/>
          </a:prstGeom>
        </p:spPr>
      </p:pic>
      <p:sp>
        <p:nvSpPr>
          <p:cNvPr id="15" name="MARCO_1">
            <a:extLst>
              <a:ext uri="{FF2B5EF4-FFF2-40B4-BE49-F238E27FC236}">
                <a16:creationId xmlns:a16="http://schemas.microsoft.com/office/drawing/2014/main" id="{66DB71CF-4D33-4BEE-9AB8-2E0397F9BC2B}"/>
              </a:ext>
            </a:extLst>
          </p:cNvPr>
          <p:cNvSpPr/>
          <p:nvPr/>
        </p:nvSpPr>
        <p:spPr>
          <a:xfrm>
            <a:off x="2720006" y="481082"/>
            <a:ext cx="1500809" cy="150080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MARCO_2">
            <a:extLst>
              <a:ext uri="{FF2B5EF4-FFF2-40B4-BE49-F238E27FC236}">
                <a16:creationId xmlns:a16="http://schemas.microsoft.com/office/drawing/2014/main" id="{6EA790D8-EBA5-4C7C-9479-615BEC7555E9}"/>
              </a:ext>
            </a:extLst>
          </p:cNvPr>
          <p:cNvSpPr/>
          <p:nvPr/>
        </p:nvSpPr>
        <p:spPr>
          <a:xfrm>
            <a:off x="997064" y="481082"/>
            <a:ext cx="1500809" cy="150080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MARCO_3">
            <a:extLst>
              <a:ext uri="{FF2B5EF4-FFF2-40B4-BE49-F238E27FC236}">
                <a16:creationId xmlns:a16="http://schemas.microsoft.com/office/drawing/2014/main" id="{03ED0915-D6AD-4E8D-8E8F-82A2FBE009A3}"/>
              </a:ext>
            </a:extLst>
          </p:cNvPr>
          <p:cNvSpPr/>
          <p:nvPr/>
        </p:nvSpPr>
        <p:spPr>
          <a:xfrm>
            <a:off x="9590638" y="481082"/>
            <a:ext cx="1500809" cy="150080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MARCO_4">
            <a:extLst>
              <a:ext uri="{FF2B5EF4-FFF2-40B4-BE49-F238E27FC236}">
                <a16:creationId xmlns:a16="http://schemas.microsoft.com/office/drawing/2014/main" id="{2249EE13-F4E6-4C52-8AF6-314C29E85021}"/>
              </a:ext>
            </a:extLst>
          </p:cNvPr>
          <p:cNvSpPr/>
          <p:nvPr/>
        </p:nvSpPr>
        <p:spPr>
          <a:xfrm>
            <a:off x="7876827" y="481082"/>
            <a:ext cx="1500809" cy="150080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MARCO_5">
            <a:extLst>
              <a:ext uri="{FF2B5EF4-FFF2-40B4-BE49-F238E27FC236}">
                <a16:creationId xmlns:a16="http://schemas.microsoft.com/office/drawing/2014/main" id="{84E80697-8851-444D-BEF9-9C28FF3D5797}"/>
              </a:ext>
            </a:extLst>
          </p:cNvPr>
          <p:cNvSpPr/>
          <p:nvPr/>
        </p:nvSpPr>
        <p:spPr>
          <a:xfrm>
            <a:off x="4449205" y="481082"/>
            <a:ext cx="1500809" cy="150080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MARCO_6">
            <a:extLst>
              <a:ext uri="{FF2B5EF4-FFF2-40B4-BE49-F238E27FC236}">
                <a16:creationId xmlns:a16="http://schemas.microsoft.com/office/drawing/2014/main" id="{F4673664-CDB2-4D19-99DF-5AC901B1087E}"/>
              </a:ext>
            </a:extLst>
          </p:cNvPr>
          <p:cNvSpPr/>
          <p:nvPr/>
        </p:nvSpPr>
        <p:spPr>
          <a:xfrm>
            <a:off x="6163016" y="481082"/>
            <a:ext cx="1500809" cy="150080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1" descr="Forma, Rectángulo&#10;&#10;Descripción generada automáticamente">
            <a:hlinkClick r:id="" action="ppaction://noaction">
              <a:snd r:embed="rId3" name="click.wav"/>
            </a:hlinkClick>
            <a:extLst>
              <a:ext uri="{FF2B5EF4-FFF2-40B4-BE49-F238E27FC236}">
                <a16:creationId xmlns:a16="http://schemas.microsoft.com/office/drawing/2014/main" id="{EE523CF6-1C59-40A1-BED8-16F30DBBC8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302" y="556378"/>
            <a:ext cx="1350216" cy="1350216"/>
          </a:xfrm>
          <a:prstGeom prst="rect">
            <a:avLst/>
          </a:prstGeom>
        </p:spPr>
      </p:pic>
      <p:pic>
        <p:nvPicPr>
          <p:cNvPr id="3" name="2" descr="Forma, Rectángulo&#10;&#10;Descripción generada automáticamente">
            <a:hlinkClick r:id="" action="ppaction://noaction">
              <a:snd r:embed="rId3" name="click.wav"/>
            </a:hlinkClick>
            <a:extLst>
              <a:ext uri="{FF2B5EF4-FFF2-40B4-BE49-F238E27FC236}">
                <a16:creationId xmlns:a16="http://schemas.microsoft.com/office/drawing/2014/main" id="{FB686A46-51DD-44A2-B5DC-FA61576C7A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59" y="556378"/>
            <a:ext cx="1350216" cy="1350216"/>
          </a:xfrm>
          <a:prstGeom prst="rect">
            <a:avLst/>
          </a:prstGeom>
        </p:spPr>
      </p:pic>
      <p:pic>
        <p:nvPicPr>
          <p:cNvPr id="4" name="3" descr="Forma, Rectángulo&#10;&#10;Descripción generada automáticamente">
            <a:hlinkClick r:id="" action="ppaction://noaction">
              <a:snd r:embed="rId3" name="click.wav"/>
            </a:hlinkClick>
            <a:extLst>
              <a:ext uri="{FF2B5EF4-FFF2-40B4-BE49-F238E27FC236}">
                <a16:creationId xmlns:a16="http://schemas.microsoft.com/office/drawing/2014/main" id="{C71BC719-B190-41BD-9F71-9A6498A26E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934" y="556378"/>
            <a:ext cx="1350216" cy="1350216"/>
          </a:xfrm>
          <a:prstGeom prst="rect">
            <a:avLst/>
          </a:prstGeom>
        </p:spPr>
      </p:pic>
      <p:pic>
        <p:nvPicPr>
          <p:cNvPr id="5" name="4" descr="Forma, Rectángulo&#10;&#10;Descripción generada automáticamente">
            <a:hlinkClick r:id="" action="ppaction://noaction">
              <a:snd r:embed="rId3" name="click.wav"/>
            </a:hlinkClick>
            <a:extLst>
              <a:ext uri="{FF2B5EF4-FFF2-40B4-BE49-F238E27FC236}">
                <a16:creationId xmlns:a16="http://schemas.microsoft.com/office/drawing/2014/main" id="{4B76D356-268D-4C49-B12D-DFE760A9CD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123" y="556378"/>
            <a:ext cx="1350216" cy="1350216"/>
          </a:xfrm>
          <a:prstGeom prst="rect">
            <a:avLst/>
          </a:prstGeom>
        </p:spPr>
      </p:pic>
      <p:pic>
        <p:nvPicPr>
          <p:cNvPr id="6" name="5" descr="Imagen que contiene Rectángulo&#10;&#10;Descripción generada automáticamente">
            <a:hlinkClick r:id="" action="ppaction://noaction">
              <a:snd r:embed="rId3" name="click.wav"/>
            </a:hlinkClick>
            <a:extLst>
              <a:ext uri="{FF2B5EF4-FFF2-40B4-BE49-F238E27FC236}">
                <a16:creationId xmlns:a16="http://schemas.microsoft.com/office/drawing/2014/main" id="{67A8C3D4-B869-4603-80DE-F8516542DF9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01" y="556378"/>
            <a:ext cx="1350216" cy="1350216"/>
          </a:xfrm>
          <a:prstGeom prst="rect">
            <a:avLst/>
          </a:prstGeom>
        </p:spPr>
      </p:pic>
      <p:pic>
        <p:nvPicPr>
          <p:cNvPr id="7" name="6" descr="Imagen que contiene Icono&#10;&#10;Descripción generada automáticamente">
            <a:extLst>
              <a:ext uri="{FF2B5EF4-FFF2-40B4-BE49-F238E27FC236}">
                <a16:creationId xmlns:a16="http://schemas.microsoft.com/office/drawing/2014/main" id="{A490B3DC-2ABE-41E0-BDEA-CF0AF17A48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12" y="556378"/>
            <a:ext cx="1350216" cy="1350216"/>
          </a:xfrm>
          <a:prstGeom prst="rect">
            <a:avLst/>
          </a:prstGeom>
        </p:spPr>
      </p:pic>
      <p:grpSp>
        <p:nvGrpSpPr>
          <p:cNvPr id="21" name="SEC_1">
            <a:extLst>
              <a:ext uri="{FF2B5EF4-FFF2-40B4-BE49-F238E27FC236}">
                <a16:creationId xmlns:a16="http://schemas.microsoft.com/office/drawing/2014/main" id="{212F80E8-311B-43F9-A4AF-A1BA35D70002}"/>
              </a:ext>
            </a:extLst>
          </p:cNvPr>
          <p:cNvGrpSpPr/>
          <p:nvPr/>
        </p:nvGrpSpPr>
        <p:grpSpPr>
          <a:xfrm>
            <a:off x="253628" y="3273925"/>
            <a:ext cx="1812611" cy="1812610"/>
            <a:chOff x="2647338" y="4023865"/>
            <a:chExt cx="1674744" cy="1674743"/>
          </a:xfrm>
        </p:grpSpPr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B5051F4D-7C17-421C-BC96-ADCC31AA9ED1}"/>
                </a:ext>
              </a:extLst>
            </p:cNvPr>
            <p:cNvSpPr/>
            <p:nvPr/>
          </p:nvSpPr>
          <p:spPr>
            <a:xfrm>
              <a:off x="2821273" y="4023865"/>
              <a:ext cx="1500809" cy="1500809"/>
            </a:xfrm>
            <a:prstGeom prst="rect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D5325F8E-CBA6-4E4C-8214-79DB2E1DEF17}"/>
                </a:ext>
              </a:extLst>
            </p:cNvPr>
            <p:cNvSpPr/>
            <p:nvPr/>
          </p:nvSpPr>
          <p:spPr>
            <a:xfrm>
              <a:off x="2647338" y="5350739"/>
              <a:ext cx="347869" cy="3478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1</a:t>
              </a:r>
            </a:p>
          </p:txBody>
        </p:sp>
      </p:grpSp>
      <p:grpSp>
        <p:nvGrpSpPr>
          <p:cNvPr id="24" name="SEC_2">
            <a:extLst>
              <a:ext uri="{FF2B5EF4-FFF2-40B4-BE49-F238E27FC236}">
                <a16:creationId xmlns:a16="http://schemas.microsoft.com/office/drawing/2014/main" id="{1D5F36D2-798F-4F24-9A24-813BFB615DAE}"/>
              </a:ext>
            </a:extLst>
          </p:cNvPr>
          <p:cNvGrpSpPr/>
          <p:nvPr/>
        </p:nvGrpSpPr>
        <p:grpSpPr>
          <a:xfrm>
            <a:off x="2239624" y="3273926"/>
            <a:ext cx="1718485" cy="1812609"/>
            <a:chOff x="4371668" y="4023865"/>
            <a:chExt cx="1587777" cy="1674742"/>
          </a:xfrm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778C0F57-6853-4B44-8FF5-FD7B4868DBF5}"/>
                </a:ext>
              </a:extLst>
            </p:cNvPr>
            <p:cNvSpPr/>
            <p:nvPr/>
          </p:nvSpPr>
          <p:spPr>
            <a:xfrm>
              <a:off x="4458636" y="4023865"/>
              <a:ext cx="1500809" cy="1500809"/>
            </a:xfrm>
            <a:prstGeom prst="rect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85B916B1-0E7F-4267-9803-2887D52CF154}"/>
                </a:ext>
              </a:extLst>
            </p:cNvPr>
            <p:cNvSpPr/>
            <p:nvPr/>
          </p:nvSpPr>
          <p:spPr>
            <a:xfrm>
              <a:off x="4371668" y="5350738"/>
              <a:ext cx="347869" cy="3478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2</a:t>
              </a:r>
            </a:p>
          </p:txBody>
        </p:sp>
      </p:grpSp>
      <p:grpSp>
        <p:nvGrpSpPr>
          <p:cNvPr id="27" name="SEC_3">
            <a:extLst>
              <a:ext uri="{FF2B5EF4-FFF2-40B4-BE49-F238E27FC236}">
                <a16:creationId xmlns:a16="http://schemas.microsoft.com/office/drawing/2014/main" id="{765D1428-3152-4232-A1E8-BEC3D4FF8240}"/>
              </a:ext>
            </a:extLst>
          </p:cNvPr>
          <p:cNvGrpSpPr/>
          <p:nvPr/>
        </p:nvGrpSpPr>
        <p:grpSpPr>
          <a:xfrm>
            <a:off x="4131494" y="3273926"/>
            <a:ext cx="1680275" cy="1812609"/>
            <a:chOff x="6044335" y="4023865"/>
            <a:chExt cx="1552473" cy="1674742"/>
          </a:xfrm>
        </p:grpSpPr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id="{72B6E6EF-6C5A-4F5D-A967-B060B74E861E}"/>
                </a:ext>
              </a:extLst>
            </p:cNvPr>
            <p:cNvSpPr/>
            <p:nvPr/>
          </p:nvSpPr>
          <p:spPr>
            <a:xfrm>
              <a:off x="6095999" y="4023865"/>
              <a:ext cx="1500809" cy="1500809"/>
            </a:xfrm>
            <a:prstGeom prst="rect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20AF3BAF-31D7-4EF9-8B65-0B879050FECB}"/>
                </a:ext>
              </a:extLst>
            </p:cNvPr>
            <p:cNvSpPr/>
            <p:nvPr/>
          </p:nvSpPr>
          <p:spPr>
            <a:xfrm>
              <a:off x="6044335" y="5350738"/>
              <a:ext cx="347869" cy="3478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3</a:t>
              </a:r>
            </a:p>
          </p:txBody>
        </p:sp>
      </p:grpSp>
      <p:grpSp>
        <p:nvGrpSpPr>
          <p:cNvPr id="30" name="SEC_4">
            <a:extLst>
              <a:ext uri="{FF2B5EF4-FFF2-40B4-BE49-F238E27FC236}">
                <a16:creationId xmlns:a16="http://schemas.microsoft.com/office/drawing/2014/main" id="{C389C127-B09B-437C-92EC-DF8A51B09C6F}"/>
              </a:ext>
            </a:extLst>
          </p:cNvPr>
          <p:cNvGrpSpPr/>
          <p:nvPr/>
        </p:nvGrpSpPr>
        <p:grpSpPr>
          <a:xfrm>
            <a:off x="5985154" y="3273926"/>
            <a:ext cx="1716236" cy="1812608"/>
            <a:chOff x="7648472" y="4023865"/>
            <a:chExt cx="1585699" cy="1674741"/>
          </a:xfrm>
        </p:grpSpPr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DB249CB7-69F6-448D-B4E4-8B66D6BC5920}"/>
                </a:ext>
              </a:extLst>
            </p:cNvPr>
            <p:cNvSpPr/>
            <p:nvPr/>
          </p:nvSpPr>
          <p:spPr>
            <a:xfrm>
              <a:off x="7733362" y="4023865"/>
              <a:ext cx="1500809" cy="1500809"/>
            </a:xfrm>
            <a:prstGeom prst="rect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2" name="Elipse 31">
              <a:extLst>
                <a:ext uri="{FF2B5EF4-FFF2-40B4-BE49-F238E27FC236}">
                  <a16:creationId xmlns:a16="http://schemas.microsoft.com/office/drawing/2014/main" id="{62BBA4C8-4B54-4548-94AF-B0D7AC4CADF3}"/>
                </a:ext>
              </a:extLst>
            </p:cNvPr>
            <p:cNvSpPr/>
            <p:nvPr/>
          </p:nvSpPr>
          <p:spPr>
            <a:xfrm>
              <a:off x="7648472" y="5350737"/>
              <a:ext cx="347869" cy="3478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4</a:t>
              </a:r>
            </a:p>
          </p:txBody>
        </p:sp>
      </p:grpSp>
      <p:grpSp>
        <p:nvGrpSpPr>
          <p:cNvPr id="33" name="SEC_5">
            <a:extLst>
              <a:ext uri="{FF2B5EF4-FFF2-40B4-BE49-F238E27FC236}">
                <a16:creationId xmlns:a16="http://schemas.microsoft.com/office/drawing/2014/main" id="{53C0293A-3CDC-44C0-865D-3BFF7AC376D3}"/>
              </a:ext>
            </a:extLst>
          </p:cNvPr>
          <p:cNvGrpSpPr/>
          <p:nvPr/>
        </p:nvGrpSpPr>
        <p:grpSpPr>
          <a:xfrm>
            <a:off x="7874775" y="3273926"/>
            <a:ext cx="1716236" cy="1812608"/>
            <a:chOff x="7648472" y="4023865"/>
            <a:chExt cx="1585699" cy="1674741"/>
          </a:xfrm>
        </p:grpSpPr>
        <p:sp>
          <p:nvSpPr>
            <p:cNvPr id="34" name="Rectángulo 33">
              <a:extLst>
                <a:ext uri="{FF2B5EF4-FFF2-40B4-BE49-F238E27FC236}">
                  <a16:creationId xmlns:a16="http://schemas.microsoft.com/office/drawing/2014/main" id="{0C463739-9715-4770-8625-DC80BF91BC6D}"/>
                </a:ext>
              </a:extLst>
            </p:cNvPr>
            <p:cNvSpPr/>
            <p:nvPr/>
          </p:nvSpPr>
          <p:spPr>
            <a:xfrm>
              <a:off x="7733362" y="4023865"/>
              <a:ext cx="1500809" cy="1500809"/>
            </a:xfrm>
            <a:prstGeom prst="rect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5" name="Elipse 34">
              <a:extLst>
                <a:ext uri="{FF2B5EF4-FFF2-40B4-BE49-F238E27FC236}">
                  <a16:creationId xmlns:a16="http://schemas.microsoft.com/office/drawing/2014/main" id="{F1E38DBE-2D0B-4B67-BA9B-4655B82FDABD}"/>
                </a:ext>
              </a:extLst>
            </p:cNvPr>
            <p:cNvSpPr/>
            <p:nvPr/>
          </p:nvSpPr>
          <p:spPr>
            <a:xfrm>
              <a:off x="7648472" y="5350737"/>
              <a:ext cx="347869" cy="3478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5</a:t>
              </a:r>
            </a:p>
          </p:txBody>
        </p:sp>
      </p:grpSp>
      <p:grpSp>
        <p:nvGrpSpPr>
          <p:cNvPr id="36" name="SEC_6">
            <a:extLst>
              <a:ext uri="{FF2B5EF4-FFF2-40B4-BE49-F238E27FC236}">
                <a16:creationId xmlns:a16="http://schemas.microsoft.com/office/drawing/2014/main" id="{F06F7555-8A87-4FEE-B076-C27BE8B93ECB}"/>
              </a:ext>
            </a:extLst>
          </p:cNvPr>
          <p:cNvGrpSpPr/>
          <p:nvPr/>
        </p:nvGrpSpPr>
        <p:grpSpPr>
          <a:xfrm>
            <a:off x="9764396" y="3273926"/>
            <a:ext cx="1716236" cy="1812608"/>
            <a:chOff x="7648472" y="4023865"/>
            <a:chExt cx="1585699" cy="1674741"/>
          </a:xfrm>
        </p:grpSpPr>
        <p:sp>
          <p:nvSpPr>
            <p:cNvPr id="37" name="Rectángulo 36">
              <a:extLst>
                <a:ext uri="{FF2B5EF4-FFF2-40B4-BE49-F238E27FC236}">
                  <a16:creationId xmlns:a16="http://schemas.microsoft.com/office/drawing/2014/main" id="{C4C3BABE-0070-443B-A4A3-7733F7F9AD60}"/>
                </a:ext>
              </a:extLst>
            </p:cNvPr>
            <p:cNvSpPr/>
            <p:nvPr/>
          </p:nvSpPr>
          <p:spPr>
            <a:xfrm>
              <a:off x="7733362" y="4023865"/>
              <a:ext cx="1500809" cy="1500809"/>
            </a:xfrm>
            <a:prstGeom prst="rect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2E9AA9E3-A1C5-4669-9710-0C6BCF9EF8EA}"/>
                </a:ext>
              </a:extLst>
            </p:cNvPr>
            <p:cNvSpPr/>
            <p:nvPr/>
          </p:nvSpPr>
          <p:spPr>
            <a:xfrm>
              <a:off x="7648472" y="5350737"/>
              <a:ext cx="347869" cy="3478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6</a:t>
              </a:r>
            </a:p>
          </p:txBody>
        </p:sp>
      </p:grpSp>
      <p:sp>
        <p:nvSpPr>
          <p:cNvPr id="39" name="Rectángulo 38">
            <a:extLst>
              <a:ext uri="{FF2B5EF4-FFF2-40B4-BE49-F238E27FC236}">
                <a16:creationId xmlns:a16="http://schemas.microsoft.com/office/drawing/2014/main" id="{7412CDF0-4446-4C50-86A2-DD66821CA36B}"/>
              </a:ext>
            </a:extLst>
          </p:cNvPr>
          <p:cNvSpPr/>
          <p:nvPr/>
        </p:nvSpPr>
        <p:spPr>
          <a:xfrm>
            <a:off x="8998709" y="6149611"/>
            <a:ext cx="2364920" cy="397891"/>
          </a:xfrm>
          <a:prstGeom prst="rect">
            <a:avLst/>
          </a:prstGeom>
          <a:solidFill>
            <a:srgbClr val="9E6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Haz clic en siguiente:</a:t>
            </a:r>
          </a:p>
        </p:txBody>
      </p:sp>
    </p:spTree>
    <p:extLst>
      <p:ext uri="{BB962C8B-B14F-4D97-AF65-F5344CB8AC3E}">
        <p14:creationId xmlns:p14="http://schemas.microsoft.com/office/powerpoint/2010/main" val="3789041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85185E-6 L -0.18243 0.4226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28" y="211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7062B18F-1065-4C1B-BAFE-6B370F8263A3}"/>
              </a:ext>
            </a:extLst>
          </p:cNvPr>
          <p:cNvGrpSpPr/>
          <p:nvPr/>
        </p:nvGrpSpPr>
        <p:grpSpPr>
          <a:xfrm>
            <a:off x="407506" y="6139549"/>
            <a:ext cx="420864" cy="420864"/>
            <a:chOff x="4850297" y="503476"/>
            <a:chExt cx="679282" cy="679282"/>
          </a:xfrm>
        </p:grpSpPr>
        <p:sp>
          <p:nvSpPr>
            <p:cNvPr id="9" name="Elipse 8">
              <a:hlinkClick r:id="" action="ppaction://hlinkshowjump?jump=previousslide">
                <a:snd r:embed="rId2" name="click.wav"/>
              </a:hlinkClick>
              <a:extLst>
                <a:ext uri="{FF2B5EF4-FFF2-40B4-BE49-F238E27FC236}">
                  <a16:creationId xmlns:a16="http://schemas.microsoft.com/office/drawing/2014/main" id="{782B01F9-F487-495A-AC29-C3D6C4EAE3AB}"/>
                </a:ext>
              </a:extLst>
            </p:cNvPr>
            <p:cNvSpPr/>
            <p:nvPr/>
          </p:nvSpPr>
          <p:spPr>
            <a:xfrm>
              <a:off x="4850297" y="503476"/>
              <a:ext cx="679282" cy="679282"/>
            </a:xfrm>
            <a:prstGeom prst="ellipse">
              <a:avLst/>
            </a:prstGeom>
            <a:solidFill>
              <a:srgbClr val="F1BAFC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Flecha: hacia la izquierda 9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7DEDEAFF-54A2-400D-965C-5ACFE58E89B2}"/>
                </a:ext>
              </a:extLst>
            </p:cNvPr>
            <p:cNvSpPr/>
            <p:nvPr/>
          </p:nvSpPr>
          <p:spPr>
            <a:xfrm>
              <a:off x="5001094" y="749578"/>
              <a:ext cx="377688" cy="187079"/>
            </a:xfrm>
            <a:prstGeom prst="left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27739419-1E33-4BC5-97A6-194A65733487}"/>
              </a:ext>
            </a:extLst>
          </p:cNvPr>
          <p:cNvGrpSpPr/>
          <p:nvPr/>
        </p:nvGrpSpPr>
        <p:grpSpPr>
          <a:xfrm>
            <a:off x="11480632" y="6139549"/>
            <a:ext cx="420864" cy="420864"/>
            <a:chOff x="5756359" y="503475"/>
            <a:chExt cx="679282" cy="679282"/>
          </a:xfrm>
        </p:grpSpPr>
        <p:sp>
          <p:nvSpPr>
            <p:cNvPr id="12" name="Elipse 11">
              <a:hlinkClick r:id="" action="ppaction://hlinkshowjump?jump=nextslide">
                <a:snd r:embed="rId2" name="click.wav"/>
              </a:hlinkClick>
              <a:extLst>
                <a:ext uri="{FF2B5EF4-FFF2-40B4-BE49-F238E27FC236}">
                  <a16:creationId xmlns:a16="http://schemas.microsoft.com/office/drawing/2014/main" id="{9E624640-6EB7-41BE-920B-8D6B7E2C02B4}"/>
                </a:ext>
              </a:extLst>
            </p:cNvPr>
            <p:cNvSpPr/>
            <p:nvPr/>
          </p:nvSpPr>
          <p:spPr>
            <a:xfrm>
              <a:off x="5756359" y="503475"/>
              <a:ext cx="679282" cy="679282"/>
            </a:xfrm>
            <a:prstGeom prst="ellipse">
              <a:avLst/>
            </a:prstGeom>
            <a:solidFill>
              <a:srgbClr val="F1BAFC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Flecha: hacia la izquierda 12">
              <a:hlinkClick r:id="" action="ppaction://hlinkshowjump?jump=nextslide">
                <a:snd r:embed="rId2" name="click.wav"/>
              </a:hlinkClick>
              <a:extLst>
                <a:ext uri="{FF2B5EF4-FFF2-40B4-BE49-F238E27FC236}">
                  <a16:creationId xmlns:a16="http://schemas.microsoft.com/office/drawing/2014/main" id="{8D9E37D6-4C70-4F8D-8966-8607D35D8A93}"/>
                </a:ext>
              </a:extLst>
            </p:cNvPr>
            <p:cNvSpPr/>
            <p:nvPr/>
          </p:nvSpPr>
          <p:spPr>
            <a:xfrm rot="10800000">
              <a:off x="5907156" y="747279"/>
              <a:ext cx="377688" cy="187079"/>
            </a:xfrm>
            <a:prstGeom prst="left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4" name="Imagen 13">
            <a:extLst>
              <a:ext uri="{FF2B5EF4-FFF2-40B4-BE49-F238E27FC236}">
                <a16:creationId xmlns:a16="http://schemas.microsoft.com/office/drawing/2014/main" id="{F34C6F86-233E-44DA-91A7-2B8B818957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6341" y="5956853"/>
            <a:ext cx="899317" cy="899317"/>
          </a:xfrm>
          <a:prstGeom prst="rect">
            <a:avLst/>
          </a:prstGeom>
        </p:spPr>
      </p:pic>
      <p:sp>
        <p:nvSpPr>
          <p:cNvPr id="15" name="MARCO_1">
            <a:extLst>
              <a:ext uri="{FF2B5EF4-FFF2-40B4-BE49-F238E27FC236}">
                <a16:creationId xmlns:a16="http://schemas.microsoft.com/office/drawing/2014/main" id="{66DB71CF-4D33-4BEE-9AB8-2E0397F9BC2B}"/>
              </a:ext>
            </a:extLst>
          </p:cNvPr>
          <p:cNvSpPr/>
          <p:nvPr/>
        </p:nvSpPr>
        <p:spPr>
          <a:xfrm>
            <a:off x="2720006" y="481082"/>
            <a:ext cx="1500809" cy="150080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MARCO_2">
            <a:extLst>
              <a:ext uri="{FF2B5EF4-FFF2-40B4-BE49-F238E27FC236}">
                <a16:creationId xmlns:a16="http://schemas.microsoft.com/office/drawing/2014/main" id="{6EA790D8-EBA5-4C7C-9479-615BEC7555E9}"/>
              </a:ext>
            </a:extLst>
          </p:cNvPr>
          <p:cNvSpPr/>
          <p:nvPr/>
        </p:nvSpPr>
        <p:spPr>
          <a:xfrm>
            <a:off x="997064" y="481082"/>
            <a:ext cx="1500809" cy="150080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MARCO_3">
            <a:extLst>
              <a:ext uri="{FF2B5EF4-FFF2-40B4-BE49-F238E27FC236}">
                <a16:creationId xmlns:a16="http://schemas.microsoft.com/office/drawing/2014/main" id="{03ED0915-D6AD-4E8D-8E8F-82A2FBE009A3}"/>
              </a:ext>
            </a:extLst>
          </p:cNvPr>
          <p:cNvSpPr/>
          <p:nvPr/>
        </p:nvSpPr>
        <p:spPr>
          <a:xfrm>
            <a:off x="9590638" y="481082"/>
            <a:ext cx="1500809" cy="150080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MARCO_4">
            <a:extLst>
              <a:ext uri="{FF2B5EF4-FFF2-40B4-BE49-F238E27FC236}">
                <a16:creationId xmlns:a16="http://schemas.microsoft.com/office/drawing/2014/main" id="{2249EE13-F4E6-4C52-8AF6-314C29E85021}"/>
              </a:ext>
            </a:extLst>
          </p:cNvPr>
          <p:cNvSpPr/>
          <p:nvPr/>
        </p:nvSpPr>
        <p:spPr>
          <a:xfrm>
            <a:off x="7876827" y="481082"/>
            <a:ext cx="1500809" cy="150080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MARCO_5">
            <a:extLst>
              <a:ext uri="{FF2B5EF4-FFF2-40B4-BE49-F238E27FC236}">
                <a16:creationId xmlns:a16="http://schemas.microsoft.com/office/drawing/2014/main" id="{84E80697-8851-444D-BEF9-9C28FF3D5797}"/>
              </a:ext>
            </a:extLst>
          </p:cNvPr>
          <p:cNvSpPr/>
          <p:nvPr/>
        </p:nvSpPr>
        <p:spPr>
          <a:xfrm>
            <a:off x="4449205" y="481082"/>
            <a:ext cx="1500809" cy="150080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MARCO_6">
            <a:extLst>
              <a:ext uri="{FF2B5EF4-FFF2-40B4-BE49-F238E27FC236}">
                <a16:creationId xmlns:a16="http://schemas.microsoft.com/office/drawing/2014/main" id="{F4673664-CDB2-4D19-99DF-5AC901B1087E}"/>
              </a:ext>
            </a:extLst>
          </p:cNvPr>
          <p:cNvSpPr/>
          <p:nvPr/>
        </p:nvSpPr>
        <p:spPr>
          <a:xfrm>
            <a:off x="6163016" y="481082"/>
            <a:ext cx="1500809" cy="150080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1" descr="Forma, Rectángulo&#10;&#10;Descripción generada automáticamente">
            <a:hlinkClick r:id="" action="ppaction://noaction">
              <a:snd r:embed="rId2" name="click.wav"/>
            </a:hlinkClick>
            <a:extLst>
              <a:ext uri="{FF2B5EF4-FFF2-40B4-BE49-F238E27FC236}">
                <a16:creationId xmlns:a16="http://schemas.microsoft.com/office/drawing/2014/main" id="{EE523CF6-1C59-40A1-BED8-16F30DBBC8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52" y="3359812"/>
            <a:ext cx="1350216" cy="1350216"/>
          </a:xfrm>
          <a:prstGeom prst="rect">
            <a:avLst/>
          </a:prstGeom>
        </p:spPr>
      </p:pic>
      <p:pic>
        <p:nvPicPr>
          <p:cNvPr id="3" name="2" descr="Forma, Rectángulo&#10;&#10;Descripción generada automáticamente">
            <a:hlinkClick r:id="" action="ppaction://noaction">
              <a:snd r:embed="rId2" name="click.wav"/>
            </a:hlinkClick>
            <a:extLst>
              <a:ext uri="{FF2B5EF4-FFF2-40B4-BE49-F238E27FC236}">
                <a16:creationId xmlns:a16="http://schemas.microsoft.com/office/drawing/2014/main" id="{FB686A46-51DD-44A2-B5DC-FA61576C7A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59" y="556378"/>
            <a:ext cx="1350216" cy="1350216"/>
          </a:xfrm>
          <a:prstGeom prst="rect">
            <a:avLst/>
          </a:prstGeom>
        </p:spPr>
      </p:pic>
      <p:pic>
        <p:nvPicPr>
          <p:cNvPr id="4" name="3" descr="Forma, Rectángulo&#10;&#10;Descripción generada automáticamente">
            <a:hlinkClick r:id="" action="ppaction://noaction">
              <a:snd r:embed="rId2" name="click.wav"/>
            </a:hlinkClick>
            <a:extLst>
              <a:ext uri="{FF2B5EF4-FFF2-40B4-BE49-F238E27FC236}">
                <a16:creationId xmlns:a16="http://schemas.microsoft.com/office/drawing/2014/main" id="{C71BC719-B190-41BD-9F71-9A6498A26E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934" y="556378"/>
            <a:ext cx="1350216" cy="1350216"/>
          </a:xfrm>
          <a:prstGeom prst="rect">
            <a:avLst/>
          </a:prstGeom>
        </p:spPr>
      </p:pic>
      <p:pic>
        <p:nvPicPr>
          <p:cNvPr id="5" name="4" descr="Forma, Rectángulo&#10;&#10;Descripción generada automáticamente">
            <a:hlinkClick r:id="" action="ppaction://noaction">
              <a:snd r:embed="rId2" name="click.wav"/>
            </a:hlinkClick>
            <a:extLst>
              <a:ext uri="{FF2B5EF4-FFF2-40B4-BE49-F238E27FC236}">
                <a16:creationId xmlns:a16="http://schemas.microsoft.com/office/drawing/2014/main" id="{4B76D356-268D-4C49-B12D-DFE760A9CD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123" y="556378"/>
            <a:ext cx="1350216" cy="1350216"/>
          </a:xfrm>
          <a:prstGeom prst="rect">
            <a:avLst/>
          </a:prstGeom>
        </p:spPr>
      </p:pic>
      <p:pic>
        <p:nvPicPr>
          <p:cNvPr id="6" name="5" descr="Imagen que contiene Rectángulo&#10;&#10;Descripción generada automáticamente">
            <a:hlinkClick r:id="" action="ppaction://noaction">
              <a:snd r:embed="rId2" name="click.wav"/>
            </a:hlinkClick>
            <a:extLst>
              <a:ext uri="{FF2B5EF4-FFF2-40B4-BE49-F238E27FC236}">
                <a16:creationId xmlns:a16="http://schemas.microsoft.com/office/drawing/2014/main" id="{67A8C3D4-B869-4603-80DE-F8516542DF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01" y="556378"/>
            <a:ext cx="1350216" cy="1350216"/>
          </a:xfrm>
          <a:prstGeom prst="rect">
            <a:avLst/>
          </a:prstGeom>
        </p:spPr>
      </p:pic>
      <p:pic>
        <p:nvPicPr>
          <p:cNvPr id="7" name="6" descr="Imagen que contiene Icono&#10;&#10;Descripción generada automáticamente">
            <a:extLst>
              <a:ext uri="{FF2B5EF4-FFF2-40B4-BE49-F238E27FC236}">
                <a16:creationId xmlns:a16="http://schemas.microsoft.com/office/drawing/2014/main" id="{A490B3DC-2ABE-41E0-BDEA-CF0AF17A48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12" y="556378"/>
            <a:ext cx="1350216" cy="1350216"/>
          </a:xfrm>
          <a:prstGeom prst="rect">
            <a:avLst/>
          </a:prstGeom>
        </p:spPr>
      </p:pic>
      <p:grpSp>
        <p:nvGrpSpPr>
          <p:cNvPr id="21" name="SEC_1">
            <a:extLst>
              <a:ext uri="{FF2B5EF4-FFF2-40B4-BE49-F238E27FC236}">
                <a16:creationId xmlns:a16="http://schemas.microsoft.com/office/drawing/2014/main" id="{212F80E8-311B-43F9-A4AF-A1BA35D70002}"/>
              </a:ext>
            </a:extLst>
          </p:cNvPr>
          <p:cNvGrpSpPr/>
          <p:nvPr/>
        </p:nvGrpSpPr>
        <p:grpSpPr>
          <a:xfrm>
            <a:off x="253628" y="3273925"/>
            <a:ext cx="1812611" cy="1812610"/>
            <a:chOff x="2647338" y="4023865"/>
            <a:chExt cx="1674744" cy="1674743"/>
          </a:xfrm>
        </p:grpSpPr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B5051F4D-7C17-421C-BC96-ADCC31AA9ED1}"/>
                </a:ext>
              </a:extLst>
            </p:cNvPr>
            <p:cNvSpPr/>
            <p:nvPr/>
          </p:nvSpPr>
          <p:spPr>
            <a:xfrm>
              <a:off x="2821273" y="4023865"/>
              <a:ext cx="1500809" cy="1500809"/>
            </a:xfrm>
            <a:prstGeom prst="rect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D5325F8E-CBA6-4E4C-8214-79DB2E1DEF17}"/>
                </a:ext>
              </a:extLst>
            </p:cNvPr>
            <p:cNvSpPr/>
            <p:nvPr/>
          </p:nvSpPr>
          <p:spPr>
            <a:xfrm>
              <a:off x="2647338" y="5350739"/>
              <a:ext cx="347869" cy="3478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1</a:t>
              </a:r>
            </a:p>
          </p:txBody>
        </p:sp>
      </p:grpSp>
      <p:grpSp>
        <p:nvGrpSpPr>
          <p:cNvPr id="24" name="SEC_2">
            <a:extLst>
              <a:ext uri="{FF2B5EF4-FFF2-40B4-BE49-F238E27FC236}">
                <a16:creationId xmlns:a16="http://schemas.microsoft.com/office/drawing/2014/main" id="{1D5F36D2-798F-4F24-9A24-813BFB615DAE}"/>
              </a:ext>
            </a:extLst>
          </p:cNvPr>
          <p:cNvGrpSpPr/>
          <p:nvPr/>
        </p:nvGrpSpPr>
        <p:grpSpPr>
          <a:xfrm>
            <a:off x="2239624" y="3273926"/>
            <a:ext cx="1718485" cy="1812609"/>
            <a:chOff x="4371668" y="4023865"/>
            <a:chExt cx="1587777" cy="1674742"/>
          </a:xfrm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778C0F57-6853-4B44-8FF5-FD7B4868DBF5}"/>
                </a:ext>
              </a:extLst>
            </p:cNvPr>
            <p:cNvSpPr/>
            <p:nvPr/>
          </p:nvSpPr>
          <p:spPr>
            <a:xfrm>
              <a:off x="4458636" y="4023865"/>
              <a:ext cx="1500809" cy="1500809"/>
            </a:xfrm>
            <a:prstGeom prst="rect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85B916B1-0E7F-4267-9803-2887D52CF154}"/>
                </a:ext>
              </a:extLst>
            </p:cNvPr>
            <p:cNvSpPr/>
            <p:nvPr/>
          </p:nvSpPr>
          <p:spPr>
            <a:xfrm>
              <a:off x="4371668" y="5350738"/>
              <a:ext cx="347869" cy="3478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2</a:t>
              </a:r>
            </a:p>
          </p:txBody>
        </p:sp>
      </p:grpSp>
      <p:grpSp>
        <p:nvGrpSpPr>
          <p:cNvPr id="27" name="SEC_3">
            <a:extLst>
              <a:ext uri="{FF2B5EF4-FFF2-40B4-BE49-F238E27FC236}">
                <a16:creationId xmlns:a16="http://schemas.microsoft.com/office/drawing/2014/main" id="{765D1428-3152-4232-A1E8-BEC3D4FF8240}"/>
              </a:ext>
            </a:extLst>
          </p:cNvPr>
          <p:cNvGrpSpPr/>
          <p:nvPr/>
        </p:nvGrpSpPr>
        <p:grpSpPr>
          <a:xfrm>
            <a:off x="4131494" y="3273926"/>
            <a:ext cx="1680275" cy="1812609"/>
            <a:chOff x="6044335" y="4023865"/>
            <a:chExt cx="1552473" cy="1674742"/>
          </a:xfrm>
        </p:grpSpPr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id="{72B6E6EF-6C5A-4F5D-A967-B060B74E861E}"/>
                </a:ext>
              </a:extLst>
            </p:cNvPr>
            <p:cNvSpPr/>
            <p:nvPr/>
          </p:nvSpPr>
          <p:spPr>
            <a:xfrm>
              <a:off x="6095999" y="4023865"/>
              <a:ext cx="1500809" cy="1500809"/>
            </a:xfrm>
            <a:prstGeom prst="rect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20AF3BAF-31D7-4EF9-8B65-0B879050FECB}"/>
                </a:ext>
              </a:extLst>
            </p:cNvPr>
            <p:cNvSpPr/>
            <p:nvPr/>
          </p:nvSpPr>
          <p:spPr>
            <a:xfrm>
              <a:off x="6044335" y="5350738"/>
              <a:ext cx="347869" cy="3478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3</a:t>
              </a:r>
            </a:p>
          </p:txBody>
        </p:sp>
      </p:grpSp>
      <p:grpSp>
        <p:nvGrpSpPr>
          <p:cNvPr id="30" name="SEC_4">
            <a:extLst>
              <a:ext uri="{FF2B5EF4-FFF2-40B4-BE49-F238E27FC236}">
                <a16:creationId xmlns:a16="http://schemas.microsoft.com/office/drawing/2014/main" id="{C389C127-B09B-437C-92EC-DF8A51B09C6F}"/>
              </a:ext>
            </a:extLst>
          </p:cNvPr>
          <p:cNvGrpSpPr/>
          <p:nvPr/>
        </p:nvGrpSpPr>
        <p:grpSpPr>
          <a:xfrm>
            <a:off x="5985154" y="3273926"/>
            <a:ext cx="1716236" cy="1812608"/>
            <a:chOff x="7648472" y="4023865"/>
            <a:chExt cx="1585699" cy="1674741"/>
          </a:xfrm>
        </p:grpSpPr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DB249CB7-69F6-448D-B4E4-8B66D6BC5920}"/>
                </a:ext>
              </a:extLst>
            </p:cNvPr>
            <p:cNvSpPr/>
            <p:nvPr/>
          </p:nvSpPr>
          <p:spPr>
            <a:xfrm>
              <a:off x="7733362" y="4023865"/>
              <a:ext cx="1500809" cy="1500809"/>
            </a:xfrm>
            <a:prstGeom prst="rect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2" name="Elipse 31">
              <a:extLst>
                <a:ext uri="{FF2B5EF4-FFF2-40B4-BE49-F238E27FC236}">
                  <a16:creationId xmlns:a16="http://schemas.microsoft.com/office/drawing/2014/main" id="{62BBA4C8-4B54-4548-94AF-B0D7AC4CADF3}"/>
                </a:ext>
              </a:extLst>
            </p:cNvPr>
            <p:cNvSpPr/>
            <p:nvPr/>
          </p:nvSpPr>
          <p:spPr>
            <a:xfrm>
              <a:off x="7648472" y="5350737"/>
              <a:ext cx="347869" cy="3478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4</a:t>
              </a:r>
            </a:p>
          </p:txBody>
        </p:sp>
      </p:grpSp>
      <p:grpSp>
        <p:nvGrpSpPr>
          <p:cNvPr id="33" name="SEC_5">
            <a:extLst>
              <a:ext uri="{FF2B5EF4-FFF2-40B4-BE49-F238E27FC236}">
                <a16:creationId xmlns:a16="http://schemas.microsoft.com/office/drawing/2014/main" id="{53C0293A-3CDC-44C0-865D-3BFF7AC376D3}"/>
              </a:ext>
            </a:extLst>
          </p:cNvPr>
          <p:cNvGrpSpPr/>
          <p:nvPr/>
        </p:nvGrpSpPr>
        <p:grpSpPr>
          <a:xfrm>
            <a:off x="7874775" y="3273926"/>
            <a:ext cx="1716236" cy="1812608"/>
            <a:chOff x="7648472" y="4023865"/>
            <a:chExt cx="1585699" cy="1674741"/>
          </a:xfrm>
        </p:grpSpPr>
        <p:sp>
          <p:nvSpPr>
            <p:cNvPr id="34" name="Rectángulo 33">
              <a:extLst>
                <a:ext uri="{FF2B5EF4-FFF2-40B4-BE49-F238E27FC236}">
                  <a16:creationId xmlns:a16="http://schemas.microsoft.com/office/drawing/2014/main" id="{0C463739-9715-4770-8625-DC80BF91BC6D}"/>
                </a:ext>
              </a:extLst>
            </p:cNvPr>
            <p:cNvSpPr/>
            <p:nvPr/>
          </p:nvSpPr>
          <p:spPr>
            <a:xfrm>
              <a:off x="7733362" y="4023865"/>
              <a:ext cx="1500809" cy="1500809"/>
            </a:xfrm>
            <a:prstGeom prst="rect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5" name="Elipse 34">
              <a:extLst>
                <a:ext uri="{FF2B5EF4-FFF2-40B4-BE49-F238E27FC236}">
                  <a16:creationId xmlns:a16="http://schemas.microsoft.com/office/drawing/2014/main" id="{F1E38DBE-2D0B-4B67-BA9B-4655B82FDABD}"/>
                </a:ext>
              </a:extLst>
            </p:cNvPr>
            <p:cNvSpPr/>
            <p:nvPr/>
          </p:nvSpPr>
          <p:spPr>
            <a:xfrm>
              <a:off x="7648472" y="5350737"/>
              <a:ext cx="347869" cy="3478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5</a:t>
              </a:r>
            </a:p>
          </p:txBody>
        </p:sp>
      </p:grpSp>
      <p:grpSp>
        <p:nvGrpSpPr>
          <p:cNvPr id="36" name="SEC_6">
            <a:extLst>
              <a:ext uri="{FF2B5EF4-FFF2-40B4-BE49-F238E27FC236}">
                <a16:creationId xmlns:a16="http://schemas.microsoft.com/office/drawing/2014/main" id="{F06F7555-8A87-4FEE-B076-C27BE8B93ECB}"/>
              </a:ext>
            </a:extLst>
          </p:cNvPr>
          <p:cNvGrpSpPr/>
          <p:nvPr/>
        </p:nvGrpSpPr>
        <p:grpSpPr>
          <a:xfrm>
            <a:off x="9764396" y="3273926"/>
            <a:ext cx="1716236" cy="1812608"/>
            <a:chOff x="7648472" y="4023865"/>
            <a:chExt cx="1585699" cy="1674741"/>
          </a:xfrm>
        </p:grpSpPr>
        <p:sp>
          <p:nvSpPr>
            <p:cNvPr id="37" name="Rectángulo 36">
              <a:extLst>
                <a:ext uri="{FF2B5EF4-FFF2-40B4-BE49-F238E27FC236}">
                  <a16:creationId xmlns:a16="http://schemas.microsoft.com/office/drawing/2014/main" id="{C4C3BABE-0070-443B-A4A3-7733F7F9AD60}"/>
                </a:ext>
              </a:extLst>
            </p:cNvPr>
            <p:cNvSpPr/>
            <p:nvPr/>
          </p:nvSpPr>
          <p:spPr>
            <a:xfrm>
              <a:off x="7733362" y="4023865"/>
              <a:ext cx="1500809" cy="1500809"/>
            </a:xfrm>
            <a:prstGeom prst="rect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2E9AA9E3-A1C5-4669-9710-0C6BCF9EF8EA}"/>
                </a:ext>
              </a:extLst>
            </p:cNvPr>
            <p:cNvSpPr/>
            <p:nvPr/>
          </p:nvSpPr>
          <p:spPr>
            <a:xfrm>
              <a:off x="7648472" y="5350737"/>
              <a:ext cx="347869" cy="3478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6</a:t>
              </a:r>
            </a:p>
          </p:txBody>
        </p:sp>
      </p:grpSp>
      <p:sp>
        <p:nvSpPr>
          <p:cNvPr id="39" name="Rectángulo 38">
            <a:extLst>
              <a:ext uri="{FF2B5EF4-FFF2-40B4-BE49-F238E27FC236}">
                <a16:creationId xmlns:a16="http://schemas.microsoft.com/office/drawing/2014/main" id="{7412CDF0-4446-4C50-86A2-DD66821CA36B}"/>
              </a:ext>
            </a:extLst>
          </p:cNvPr>
          <p:cNvSpPr/>
          <p:nvPr/>
        </p:nvSpPr>
        <p:spPr>
          <a:xfrm>
            <a:off x="8998709" y="6149611"/>
            <a:ext cx="2364920" cy="397891"/>
          </a:xfrm>
          <a:prstGeom prst="rect">
            <a:avLst/>
          </a:prstGeom>
          <a:solidFill>
            <a:srgbClr val="9E6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Haz clic en siguiente:</a:t>
            </a:r>
          </a:p>
        </p:txBody>
      </p:sp>
    </p:spTree>
    <p:extLst>
      <p:ext uri="{BB962C8B-B14F-4D97-AF65-F5344CB8AC3E}">
        <p14:creationId xmlns:p14="http://schemas.microsoft.com/office/powerpoint/2010/main" val="3846295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0.11081 0.412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34" y="2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7062B18F-1065-4C1B-BAFE-6B370F8263A3}"/>
              </a:ext>
            </a:extLst>
          </p:cNvPr>
          <p:cNvGrpSpPr/>
          <p:nvPr/>
        </p:nvGrpSpPr>
        <p:grpSpPr>
          <a:xfrm>
            <a:off x="407506" y="6139549"/>
            <a:ext cx="420864" cy="420864"/>
            <a:chOff x="4850297" y="503476"/>
            <a:chExt cx="679282" cy="679282"/>
          </a:xfrm>
        </p:grpSpPr>
        <p:sp>
          <p:nvSpPr>
            <p:cNvPr id="9" name="Elipse 8">
              <a:hlinkClick r:id="" action="ppaction://hlinkshowjump?jump=previousslide">
                <a:snd r:embed="rId3" name="click.wav"/>
              </a:hlinkClick>
              <a:extLst>
                <a:ext uri="{FF2B5EF4-FFF2-40B4-BE49-F238E27FC236}">
                  <a16:creationId xmlns:a16="http://schemas.microsoft.com/office/drawing/2014/main" id="{782B01F9-F487-495A-AC29-C3D6C4EAE3AB}"/>
                </a:ext>
              </a:extLst>
            </p:cNvPr>
            <p:cNvSpPr/>
            <p:nvPr/>
          </p:nvSpPr>
          <p:spPr>
            <a:xfrm>
              <a:off x="4850297" y="503476"/>
              <a:ext cx="679282" cy="679282"/>
            </a:xfrm>
            <a:prstGeom prst="ellipse">
              <a:avLst/>
            </a:prstGeom>
            <a:solidFill>
              <a:srgbClr val="F1BAFC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Flecha: hacia la izquierda 9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7DEDEAFF-54A2-400D-965C-5ACFE58E89B2}"/>
                </a:ext>
              </a:extLst>
            </p:cNvPr>
            <p:cNvSpPr/>
            <p:nvPr/>
          </p:nvSpPr>
          <p:spPr>
            <a:xfrm>
              <a:off x="5001094" y="749578"/>
              <a:ext cx="377688" cy="187079"/>
            </a:xfrm>
            <a:prstGeom prst="left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27739419-1E33-4BC5-97A6-194A65733487}"/>
              </a:ext>
            </a:extLst>
          </p:cNvPr>
          <p:cNvGrpSpPr/>
          <p:nvPr/>
        </p:nvGrpSpPr>
        <p:grpSpPr>
          <a:xfrm>
            <a:off x="11480632" y="6139549"/>
            <a:ext cx="420864" cy="420864"/>
            <a:chOff x="5756359" y="503475"/>
            <a:chExt cx="679282" cy="679282"/>
          </a:xfrm>
        </p:grpSpPr>
        <p:sp>
          <p:nvSpPr>
            <p:cNvPr id="12" name="Elipse 11">
              <a:hlinkClick r:id="" action="ppaction://hlinkshowjump?jump=nextslide">
                <a:snd r:embed="rId3" name="click.wav"/>
              </a:hlinkClick>
              <a:extLst>
                <a:ext uri="{FF2B5EF4-FFF2-40B4-BE49-F238E27FC236}">
                  <a16:creationId xmlns:a16="http://schemas.microsoft.com/office/drawing/2014/main" id="{9E624640-6EB7-41BE-920B-8D6B7E2C02B4}"/>
                </a:ext>
              </a:extLst>
            </p:cNvPr>
            <p:cNvSpPr/>
            <p:nvPr/>
          </p:nvSpPr>
          <p:spPr>
            <a:xfrm>
              <a:off x="5756359" y="503475"/>
              <a:ext cx="679282" cy="679282"/>
            </a:xfrm>
            <a:prstGeom prst="ellipse">
              <a:avLst/>
            </a:prstGeom>
            <a:solidFill>
              <a:srgbClr val="F1BAFC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Flecha: hacia la izquierda 12">
              <a:hlinkClick r:id="" action="ppaction://hlinkshowjump?jump=nextslide">
                <a:snd r:embed="rId3" name="click.wav"/>
              </a:hlinkClick>
              <a:extLst>
                <a:ext uri="{FF2B5EF4-FFF2-40B4-BE49-F238E27FC236}">
                  <a16:creationId xmlns:a16="http://schemas.microsoft.com/office/drawing/2014/main" id="{8D9E37D6-4C70-4F8D-8966-8607D35D8A93}"/>
                </a:ext>
              </a:extLst>
            </p:cNvPr>
            <p:cNvSpPr/>
            <p:nvPr/>
          </p:nvSpPr>
          <p:spPr>
            <a:xfrm rot="10800000">
              <a:off x="5907156" y="747279"/>
              <a:ext cx="377688" cy="187079"/>
            </a:xfrm>
            <a:prstGeom prst="left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4" name="Imagen 13">
            <a:extLst>
              <a:ext uri="{FF2B5EF4-FFF2-40B4-BE49-F238E27FC236}">
                <a16:creationId xmlns:a16="http://schemas.microsoft.com/office/drawing/2014/main" id="{F34C6F86-233E-44DA-91A7-2B8B818957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6341" y="5956853"/>
            <a:ext cx="899317" cy="899317"/>
          </a:xfrm>
          <a:prstGeom prst="rect">
            <a:avLst/>
          </a:prstGeom>
        </p:spPr>
      </p:pic>
      <p:sp>
        <p:nvSpPr>
          <p:cNvPr id="15" name="MARCO_1">
            <a:extLst>
              <a:ext uri="{FF2B5EF4-FFF2-40B4-BE49-F238E27FC236}">
                <a16:creationId xmlns:a16="http://schemas.microsoft.com/office/drawing/2014/main" id="{66DB71CF-4D33-4BEE-9AB8-2E0397F9BC2B}"/>
              </a:ext>
            </a:extLst>
          </p:cNvPr>
          <p:cNvSpPr/>
          <p:nvPr/>
        </p:nvSpPr>
        <p:spPr>
          <a:xfrm>
            <a:off x="2720006" y="481082"/>
            <a:ext cx="1500809" cy="150080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MARCO_2">
            <a:extLst>
              <a:ext uri="{FF2B5EF4-FFF2-40B4-BE49-F238E27FC236}">
                <a16:creationId xmlns:a16="http://schemas.microsoft.com/office/drawing/2014/main" id="{6EA790D8-EBA5-4C7C-9479-615BEC7555E9}"/>
              </a:ext>
            </a:extLst>
          </p:cNvPr>
          <p:cNvSpPr/>
          <p:nvPr/>
        </p:nvSpPr>
        <p:spPr>
          <a:xfrm>
            <a:off x="997064" y="481082"/>
            <a:ext cx="1500809" cy="150080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MARCO_3">
            <a:extLst>
              <a:ext uri="{FF2B5EF4-FFF2-40B4-BE49-F238E27FC236}">
                <a16:creationId xmlns:a16="http://schemas.microsoft.com/office/drawing/2014/main" id="{03ED0915-D6AD-4E8D-8E8F-82A2FBE009A3}"/>
              </a:ext>
            </a:extLst>
          </p:cNvPr>
          <p:cNvSpPr/>
          <p:nvPr/>
        </p:nvSpPr>
        <p:spPr>
          <a:xfrm>
            <a:off x="9590638" y="481082"/>
            <a:ext cx="1500809" cy="150080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MARCO_4">
            <a:extLst>
              <a:ext uri="{FF2B5EF4-FFF2-40B4-BE49-F238E27FC236}">
                <a16:creationId xmlns:a16="http://schemas.microsoft.com/office/drawing/2014/main" id="{2249EE13-F4E6-4C52-8AF6-314C29E85021}"/>
              </a:ext>
            </a:extLst>
          </p:cNvPr>
          <p:cNvSpPr/>
          <p:nvPr/>
        </p:nvSpPr>
        <p:spPr>
          <a:xfrm>
            <a:off x="7876827" y="481082"/>
            <a:ext cx="1500809" cy="150080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MARCO_5">
            <a:extLst>
              <a:ext uri="{FF2B5EF4-FFF2-40B4-BE49-F238E27FC236}">
                <a16:creationId xmlns:a16="http://schemas.microsoft.com/office/drawing/2014/main" id="{84E80697-8851-444D-BEF9-9C28FF3D5797}"/>
              </a:ext>
            </a:extLst>
          </p:cNvPr>
          <p:cNvSpPr/>
          <p:nvPr/>
        </p:nvSpPr>
        <p:spPr>
          <a:xfrm>
            <a:off x="4449205" y="481082"/>
            <a:ext cx="1500809" cy="150080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MARCO_6">
            <a:extLst>
              <a:ext uri="{FF2B5EF4-FFF2-40B4-BE49-F238E27FC236}">
                <a16:creationId xmlns:a16="http://schemas.microsoft.com/office/drawing/2014/main" id="{F4673664-CDB2-4D19-99DF-5AC901B1087E}"/>
              </a:ext>
            </a:extLst>
          </p:cNvPr>
          <p:cNvSpPr/>
          <p:nvPr/>
        </p:nvSpPr>
        <p:spPr>
          <a:xfrm>
            <a:off x="6163016" y="481082"/>
            <a:ext cx="1500809" cy="150080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1" descr="Forma, Rectángulo&#10;&#10;Descripción generada automáticamente">
            <a:hlinkClick r:id="" action="ppaction://noaction">
              <a:snd r:embed="rId3" name="click.wav"/>
            </a:hlinkClick>
            <a:extLst>
              <a:ext uri="{FF2B5EF4-FFF2-40B4-BE49-F238E27FC236}">
                <a16:creationId xmlns:a16="http://schemas.microsoft.com/office/drawing/2014/main" id="{EE523CF6-1C59-40A1-BED8-16F30DBBC8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52" y="3359812"/>
            <a:ext cx="1350216" cy="1350216"/>
          </a:xfrm>
          <a:prstGeom prst="rect">
            <a:avLst/>
          </a:prstGeom>
        </p:spPr>
      </p:pic>
      <p:pic>
        <p:nvPicPr>
          <p:cNvPr id="3" name="2" descr="Forma, Rectángulo&#10;&#10;Descripción generada automáticamente">
            <a:hlinkClick r:id="" action="ppaction://noaction">
              <a:snd r:embed="rId3" name="click.wav"/>
            </a:hlinkClick>
            <a:extLst>
              <a:ext uri="{FF2B5EF4-FFF2-40B4-BE49-F238E27FC236}">
                <a16:creationId xmlns:a16="http://schemas.microsoft.com/office/drawing/2014/main" id="{FB686A46-51DD-44A2-B5DC-FA61576C7A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822" y="3410996"/>
            <a:ext cx="1350216" cy="1350216"/>
          </a:xfrm>
          <a:prstGeom prst="rect">
            <a:avLst/>
          </a:prstGeom>
        </p:spPr>
      </p:pic>
      <p:pic>
        <p:nvPicPr>
          <p:cNvPr id="4" name="3" descr="Forma, Rectángulo&#10;&#10;Descripción generada automáticamente">
            <a:hlinkClick r:id="" action="ppaction://noaction">
              <a:snd r:embed="rId3" name="click.wav"/>
            </a:hlinkClick>
            <a:extLst>
              <a:ext uri="{FF2B5EF4-FFF2-40B4-BE49-F238E27FC236}">
                <a16:creationId xmlns:a16="http://schemas.microsoft.com/office/drawing/2014/main" id="{C71BC719-B190-41BD-9F71-9A6498A26E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934" y="556378"/>
            <a:ext cx="1350216" cy="1350216"/>
          </a:xfrm>
          <a:prstGeom prst="rect">
            <a:avLst/>
          </a:prstGeom>
        </p:spPr>
      </p:pic>
      <p:pic>
        <p:nvPicPr>
          <p:cNvPr id="5" name="4" descr="Forma, Rectángulo&#10;&#10;Descripción generada automáticamente">
            <a:hlinkClick r:id="" action="ppaction://noaction">
              <a:snd r:embed="rId3" name="click.wav"/>
            </a:hlinkClick>
            <a:extLst>
              <a:ext uri="{FF2B5EF4-FFF2-40B4-BE49-F238E27FC236}">
                <a16:creationId xmlns:a16="http://schemas.microsoft.com/office/drawing/2014/main" id="{4B76D356-268D-4C49-B12D-DFE760A9CD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123" y="556378"/>
            <a:ext cx="1350216" cy="1350216"/>
          </a:xfrm>
          <a:prstGeom prst="rect">
            <a:avLst/>
          </a:prstGeom>
        </p:spPr>
      </p:pic>
      <p:pic>
        <p:nvPicPr>
          <p:cNvPr id="6" name="5" descr="Imagen que contiene Rectángulo&#10;&#10;Descripción generada automáticamente">
            <a:hlinkClick r:id="" action="ppaction://noaction">
              <a:snd r:embed="rId3" name="click.wav"/>
            </a:hlinkClick>
            <a:extLst>
              <a:ext uri="{FF2B5EF4-FFF2-40B4-BE49-F238E27FC236}">
                <a16:creationId xmlns:a16="http://schemas.microsoft.com/office/drawing/2014/main" id="{67A8C3D4-B869-4603-80DE-F8516542DF9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01" y="556378"/>
            <a:ext cx="1350216" cy="1350216"/>
          </a:xfrm>
          <a:prstGeom prst="rect">
            <a:avLst/>
          </a:prstGeom>
        </p:spPr>
      </p:pic>
      <p:pic>
        <p:nvPicPr>
          <p:cNvPr id="7" name="6" descr="Imagen que contiene Icono&#10;&#10;Descripción generada automáticamente">
            <a:extLst>
              <a:ext uri="{FF2B5EF4-FFF2-40B4-BE49-F238E27FC236}">
                <a16:creationId xmlns:a16="http://schemas.microsoft.com/office/drawing/2014/main" id="{A490B3DC-2ABE-41E0-BDEA-CF0AF17A48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12" y="556378"/>
            <a:ext cx="1350216" cy="1350216"/>
          </a:xfrm>
          <a:prstGeom prst="rect">
            <a:avLst/>
          </a:prstGeom>
        </p:spPr>
      </p:pic>
      <p:grpSp>
        <p:nvGrpSpPr>
          <p:cNvPr id="21" name="SEC_1">
            <a:extLst>
              <a:ext uri="{FF2B5EF4-FFF2-40B4-BE49-F238E27FC236}">
                <a16:creationId xmlns:a16="http://schemas.microsoft.com/office/drawing/2014/main" id="{212F80E8-311B-43F9-A4AF-A1BA35D70002}"/>
              </a:ext>
            </a:extLst>
          </p:cNvPr>
          <p:cNvGrpSpPr/>
          <p:nvPr/>
        </p:nvGrpSpPr>
        <p:grpSpPr>
          <a:xfrm>
            <a:off x="253628" y="3273925"/>
            <a:ext cx="1812611" cy="1812610"/>
            <a:chOff x="2647338" y="4023865"/>
            <a:chExt cx="1674744" cy="1674743"/>
          </a:xfrm>
        </p:grpSpPr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B5051F4D-7C17-421C-BC96-ADCC31AA9ED1}"/>
                </a:ext>
              </a:extLst>
            </p:cNvPr>
            <p:cNvSpPr/>
            <p:nvPr/>
          </p:nvSpPr>
          <p:spPr>
            <a:xfrm>
              <a:off x="2821273" y="4023865"/>
              <a:ext cx="1500809" cy="1500809"/>
            </a:xfrm>
            <a:prstGeom prst="rect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D5325F8E-CBA6-4E4C-8214-79DB2E1DEF17}"/>
                </a:ext>
              </a:extLst>
            </p:cNvPr>
            <p:cNvSpPr/>
            <p:nvPr/>
          </p:nvSpPr>
          <p:spPr>
            <a:xfrm>
              <a:off x="2647338" y="5350739"/>
              <a:ext cx="347869" cy="3478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1</a:t>
              </a:r>
            </a:p>
          </p:txBody>
        </p:sp>
      </p:grpSp>
      <p:grpSp>
        <p:nvGrpSpPr>
          <p:cNvPr id="24" name="SEC_2">
            <a:extLst>
              <a:ext uri="{FF2B5EF4-FFF2-40B4-BE49-F238E27FC236}">
                <a16:creationId xmlns:a16="http://schemas.microsoft.com/office/drawing/2014/main" id="{1D5F36D2-798F-4F24-9A24-813BFB615DAE}"/>
              </a:ext>
            </a:extLst>
          </p:cNvPr>
          <p:cNvGrpSpPr/>
          <p:nvPr/>
        </p:nvGrpSpPr>
        <p:grpSpPr>
          <a:xfrm>
            <a:off x="2239624" y="3273926"/>
            <a:ext cx="1718485" cy="1812609"/>
            <a:chOff x="4371668" y="4023865"/>
            <a:chExt cx="1587777" cy="1674742"/>
          </a:xfrm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778C0F57-6853-4B44-8FF5-FD7B4868DBF5}"/>
                </a:ext>
              </a:extLst>
            </p:cNvPr>
            <p:cNvSpPr/>
            <p:nvPr/>
          </p:nvSpPr>
          <p:spPr>
            <a:xfrm>
              <a:off x="4458636" y="4023865"/>
              <a:ext cx="1500809" cy="1500809"/>
            </a:xfrm>
            <a:prstGeom prst="rect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85B916B1-0E7F-4267-9803-2887D52CF154}"/>
                </a:ext>
              </a:extLst>
            </p:cNvPr>
            <p:cNvSpPr/>
            <p:nvPr/>
          </p:nvSpPr>
          <p:spPr>
            <a:xfrm>
              <a:off x="4371668" y="5350738"/>
              <a:ext cx="347869" cy="3478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2</a:t>
              </a:r>
            </a:p>
          </p:txBody>
        </p:sp>
      </p:grpSp>
      <p:grpSp>
        <p:nvGrpSpPr>
          <p:cNvPr id="27" name="SEC_3">
            <a:extLst>
              <a:ext uri="{FF2B5EF4-FFF2-40B4-BE49-F238E27FC236}">
                <a16:creationId xmlns:a16="http://schemas.microsoft.com/office/drawing/2014/main" id="{765D1428-3152-4232-A1E8-BEC3D4FF8240}"/>
              </a:ext>
            </a:extLst>
          </p:cNvPr>
          <p:cNvGrpSpPr/>
          <p:nvPr/>
        </p:nvGrpSpPr>
        <p:grpSpPr>
          <a:xfrm>
            <a:off x="4131494" y="3273926"/>
            <a:ext cx="1680275" cy="1812609"/>
            <a:chOff x="6044335" y="4023865"/>
            <a:chExt cx="1552473" cy="1674742"/>
          </a:xfrm>
        </p:grpSpPr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id="{72B6E6EF-6C5A-4F5D-A967-B060B74E861E}"/>
                </a:ext>
              </a:extLst>
            </p:cNvPr>
            <p:cNvSpPr/>
            <p:nvPr/>
          </p:nvSpPr>
          <p:spPr>
            <a:xfrm>
              <a:off x="6095999" y="4023865"/>
              <a:ext cx="1500809" cy="1500809"/>
            </a:xfrm>
            <a:prstGeom prst="rect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20AF3BAF-31D7-4EF9-8B65-0B879050FECB}"/>
                </a:ext>
              </a:extLst>
            </p:cNvPr>
            <p:cNvSpPr/>
            <p:nvPr/>
          </p:nvSpPr>
          <p:spPr>
            <a:xfrm>
              <a:off x="6044335" y="5350738"/>
              <a:ext cx="347869" cy="3478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3</a:t>
              </a:r>
            </a:p>
          </p:txBody>
        </p:sp>
      </p:grpSp>
      <p:grpSp>
        <p:nvGrpSpPr>
          <p:cNvPr id="30" name="SEC_4">
            <a:extLst>
              <a:ext uri="{FF2B5EF4-FFF2-40B4-BE49-F238E27FC236}">
                <a16:creationId xmlns:a16="http://schemas.microsoft.com/office/drawing/2014/main" id="{C389C127-B09B-437C-92EC-DF8A51B09C6F}"/>
              </a:ext>
            </a:extLst>
          </p:cNvPr>
          <p:cNvGrpSpPr/>
          <p:nvPr/>
        </p:nvGrpSpPr>
        <p:grpSpPr>
          <a:xfrm>
            <a:off x="5985154" y="3273926"/>
            <a:ext cx="1716236" cy="1812608"/>
            <a:chOff x="7648472" y="4023865"/>
            <a:chExt cx="1585699" cy="1674741"/>
          </a:xfrm>
        </p:grpSpPr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DB249CB7-69F6-448D-B4E4-8B66D6BC5920}"/>
                </a:ext>
              </a:extLst>
            </p:cNvPr>
            <p:cNvSpPr/>
            <p:nvPr/>
          </p:nvSpPr>
          <p:spPr>
            <a:xfrm>
              <a:off x="7733362" y="4023865"/>
              <a:ext cx="1500809" cy="1500809"/>
            </a:xfrm>
            <a:prstGeom prst="rect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2" name="Elipse 31">
              <a:extLst>
                <a:ext uri="{FF2B5EF4-FFF2-40B4-BE49-F238E27FC236}">
                  <a16:creationId xmlns:a16="http://schemas.microsoft.com/office/drawing/2014/main" id="{62BBA4C8-4B54-4548-94AF-B0D7AC4CADF3}"/>
                </a:ext>
              </a:extLst>
            </p:cNvPr>
            <p:cNvSpPr/>
            <p:nvPr/>
          </p:nvSpPr>
          <p:spPr>
            <a:xfrm>
              <a:off x="7648472" y="5350737"/>
              <a:ext cx="347869" cy="3478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4</a:t>
              </a:r>
            </a:p>
          </p:txBody>
        </p:sp>
      </p:grpSp>
      <p:grpSp>
        <p:nvGrpSpPr>
          <p:cNvPr id="33" name="SEC_5">
            <a:extLst>
              <a:ext uri="{FF2B5EF4-FFF2-40B4-BE49-F238E27FC236}">
                <a16:creationId xmlns:a16="http://schemas.microsoft.com/office/drawing/2014/main" id="{53C0293A-3CDC-44C0-865D-3BFF7AC376D3}"/>
              </a:ext>
            </a:extLst>
          </p:cNvPr>
          <p:cNvGrpSpPr/>
          <p:nvPr/>
        </p:nvGrpSpPr>
        <p:grpSpPr>
          <a:xfrm>
            <a:off x="7874775" y="3273926"/>
            <a:ext cx="1716236" cy="1812608"/>
            <a:chOff x="7648472" y="4023865"/>
            <a:chExt cx="1585699" cy="1674741"/>
          </a:xfrm>
        </p:grpSpPr>
        <p:sp>
          <p:nvSpPr>
            <p:cNvPr id="34" name="Rectángulo 33">
              <a:extLst>
                <a:ext uri="{FF2B5EF4-FFF2-40B4-BE49-F238E27FC236}">
                  <a16:creationId xmlns:a16="http://schemas.microsoft.com/office/drawing/2014/main" id="{0C463739-9715-4770-8625-DC80BF91BC6D}"/>
                </a:ext>
              </a:extLst>
            </p:cNvPr>
            <p:cNvSpPr/>
            <p:nvPr/>
          </p:nvSpPr>
          <p:spPr>
            <a:xfrm>
              <a:off x="7733362" y="4023865"/>
              <a:ext cx="1500809" cy="1500809"/>
            </a:xfrm>
            <a:prstGeom prst="rect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5" name="Elipse 34">
              <a:extLst>
                <a:ext uri="{FF2B5EF4-FFF2-40B4-BE49-F238E27FC236}">
                  <a16:creationId xmlns:a16="http://schemas.microsoft.com/office/drawing/2014/main" id="{F1E38DBE-2D0B-4B67-BA9B-4655B82FDABD}"/>
                </a:ext>
              </a:extLst>
            </p:cNvPr>
            <p:cNvSpPr/>
            <p:nvPr/>
          </p:nvSpPr>
          <p:spPr>
            <a:xfrm>
              <a:off x="7648472" y="5350737"/>
              <a:ext cx="347869" cy="3478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5</a:t>
              </a:r>
            </a:p>
          </p:txBody>
        </p:sp>
      </p:grpSp>
      <p:grpSp>
        <p:nvGrpSpPr>
          <p:cNvPr id="36" name="SEC_6">
            <a:extLst>
              <a:ext uri="{FF2B5EF4-FFF2-40B4-BE49-F238E27FC236}">
                <a16:creationId xmlns:a16="http://schemas.microsoft.com/office/drawing/2014/main" id="{F06F7555-8A87-4FEE-B076-C27BE8B93ECB}"/>
              </a:ext>
            </a:extLst>
          </p:cNvPr>
          <p:cNvGrpSpPr/>
          <p:nvPr/>
        </p:nvGrpSpPr>
        <p:grpSpPr>
          <a:xfrm>
            <a:off x="9764396" y="3273926"/>
            <a:ext cx="1716236" cy="1812608"/>
            <a:chOff x="7648472" y="4023865"/>
            <a:chExt cx="1585699" cy="1674741"/>
          </a:xfrm>
        </p:grpSpPr>
        <p:sp>
          <p:nvSpPr>
            <p:cNvPr id="37" name="Rectángulo 36">
              <a:extLst>
                <a:ext uri="{FF2B5EF4-FFF2-40B4-BE49-F238E27FC236}">
                  <a16:creationId xmlns:a16="http://schemas.microsoft.com/office/drawing/2014/main" id="{C4C3BABE-0070-443B-A4A3-7733F7F9AD60}"/>
                </a:ext>
              </a:extLst>
            </p:cNvPr>
            <p:cNvSpPr/>
            <p:nvPr/>
          </p:nvSpPr>
          <p:spPr>
            <a:xfrm>
              <a:off x="7733362" y="4023865"/>
              <a:ext cx="1500809" cy="1500809"/>
            </a:xfrm>
            <a:prstGeom prst="rect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2E9AA9E3-A1C5-4669-9710-0C6BCF9EF8EA}"/>
                </a:ext>
              </a:extLst>
            </p:cNvPr>
            <p:cNvSpPr/>
            <p:nvPr/>
          </p:nvSpPr>
          <p:spPr>
            <a:xfrm>
              <a:off x="7648472" y="5350737"/>
              <a:ext cx="347869" cy="3478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6</a:t>
              </a:r>
            </a:p>
          </p:txBody>
        </p:sp>
      </p:grpSp>
      <p:sp>
        <p:nvSpPr>
          <p:cNvPr id="39" name="Rectángulo 38">
            <a:extLst>
              <a:ext uri="{FF2B5EF4-FFF2-40B4-BE49-F238E27FC236}">
                <a16:creationId xmlns:a16="http://schemas.microsoft.com/office/drawing/2014/main" id="{7412CDF0-4446-4C50-86A2-DD66821CA36B}"/>
              </a:ext>
            </a:extLst>
          </p:cNvPr>
          <p:cNvSpPr/>
          <p:nvPr/>
        </p:nvSpPr>
        <p:spPr>
          <a:xfrm>
            <a:off x="8998709" y="6149611"/>
            <a:ext cx="2364920" cy="397891"/>
          </a:xfrm>
          <a:prstGeom prst="rect">
            <a:avLst/>
          </a:prstGeom>
          <a:solidFill>
            <a:srgbClr val="9E6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Haz clic en siguiente:</a:t>
            </a:r>
          </a:p>
        </p:txBody>
      </p:sp>
    </p:spTree>
    <p:extLst>
      <p:ext uri="{BB962C8B-B14F-4D97-AF65-F5344CB8AC3E}">
        <p14:creationId xmlns:p14="http://schemas.microsoft.com/office/powerpoint/2010/main" val="3949491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85185E-6 L -0.43789 0.416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01" y="208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7062B18F-1065-4C1B-BAFE-6B370F8263A3}"/>
              </a:ext>
            </a:extLst>
          </p:cNvPr>
          <p:cNvGrpSpPr/>
          <p:nvPr/>
        </p:nvGrpSpPr>
        <p:grpSpPr>
          <a:xfrm>
            <a:off x="407506" y="6139549"/>
            <a:ext cx="420864" cy="420864"/>
            <a:chOff x="4850297" y="503476"/>
            <a:chExt cx="679282" cy="679282"/>
          </a:xfrm>
        </p:grpSpPr>
        <p:sp>
          <p:nvSpPr>
            <p:cNvPr id="9" name="Elipse 8">
              <a:hlinkClick r:id="" action="ppaction://hlinkshowjump?jump=previousslide">
                <a:snd r:embed="rId2" name="click.wav"/>
              </a:hlinkClick>
              <a:extLst>
                <a:ext uri="{FF2B5EF4-FFF2-40B4-BE49-F238E27FC236}">
                  <a16:creationId xmlns:a16="http://schemas.microsoft.com/office/drawing/2014/main" id="{782B01F9-F487-495A-AC29-C3D6C4EAE3AB}"/>
                </a:ext>
              </a:extLst>
            </p:cNvPr>
            <p:cNvSpPr/>
            <p:nvPr/>
          </p:nvSpPr>
          <p:spPr>
            <a:xfrm>
              <a:off x="4850297" y="503476"/>
              <a:ext cx="679282" cy="679282"/>
            </a:xfrm>
            <a:prstGeom prst="ellipse">
              <a:avLst/>
            </a:prstGeom>
            <a:solidFill>
              <a:srgbClr val="F1BAFC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Flecha: hacia la izquierda 9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7DEDEAFF-54A2-400D-965C-5ACFE58E89B2}"/>
                </a:ext>
              </a:extLst>
            </p:cNvPr>
            <p:cNvSpPr/>
            <p:nvPr/>
          </p:nvSpPr>
          <p:spPr>
            <a:xfrm>
              <a:off x="5001094" y="749578"/>
              <a:ext cx="377688" cy="187079"/>
            </a:xfrm>
            <a:prstGeom prst="left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27739419-1E33-4BC5-97A6-194A65733487}"/>
              </a:ext>
            </a:extLst>
          </p:cNvPr>
          <p:cNvGrpSpPr/>
          <p:nvPr/>
        </p:nvGrpSpPr>
        <p:grpSpPr>
          <a:xfrm>
            <a:off x="11480632" y="6139549"/>
            <a:ext cx="420864" cy="420864"/>
            <a:chOff x="5756359" y="503475"/>
            <a:chExt cx="679282" cy="679282"/>
          </a:xfrm>
        </p:grpSpPr>
        <p:sp>
          <p:nvSpPr>
            <p:cNvPr id="12" name="Elipse 11">
              <a:hlinkClick r:id="" action="ppaction://hlinkshowjump?jump=nextslide">
                <a:snd r:embed="rId2" name="click.wav"/>
              </a:hlinkClick>
              <a:extLst>
                <a:ext uri="{FF2B5EF4-FFF2-40B4-BE49-F238E27FC236}">
                  <a16:creationId xmlns:a16="http://schemas.microsoft.com/office/drawing/2014/main" id="{9E624640-6EB7-41BE-920B-8D6B7E2C02B4}"/>
                </a:ext>
              </a:extLst>
            </p:cNvPr>
            <p:cNvSpPr/>
            <p:nvPr/>
          </p:nvSpPr>
          <p:spPr>
            <a:xfrm>
              <a:off x="5756359" y="503475"/>
              <a:ext cx="679282" cy="679282"/>
            </a:xfrm>
            <a:prstGeom prst="ellipse">
              <a:avLst/>
            </a:prstGeom>
            <a:solidFill>
              <a:srgbClr val="F1BAFC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Flecha: hacia la izquierda 12">
              <a:hlinkClick r:id="" action="ppaction://hlinkshowjump?jump=nextslide">
                <a:snd r:embed="rId2" name="click.wav"/>
              </a:hlinkClick>
              <a:extLst>
                <a:ext uri="{FF2B5EF4-FFF2-40B4-BE49-F238E27FC236}">
                  <a16:creationId xmlns:a16="http://schemas.microsoft.com/office/drawing/2014/main" id="{8D9E37D6-4C70-4F8D-8966-8607D35D8A93}"/>
                </a:ext>
              </a:extLst>
            </p:cNvPr>
            <p:cNvSpPr/>
            <p:nvPr/>
          </p:nvSpPr>
          <p:spPr>
            <a:xfrm rot="10800000">
              <a:off x="5907156" y="747279"/>
              <a:ext cx="377688" cy="187079"/>
            </a:xfrm>
            <a:prstGeom prst="left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4" name="Imagen 13">
            <a:extLst>
              <a:ext uri="{FF2B5EF4-FFF2-40B4-BE49-F238E27FC236}">
                <a16:creationId xmlns:a16="http://schemas.microsoft.com/office/drawing/2014/main" id="{F34C6F86-233E-44DA-91A7-2B8B818957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6341" y="5956853"/>
            <a:ext cx="899317" cy="899317"/>
          </a:xfrm>
          <a:prstGeom prst="rect">
            <a:avLst/>
          </a:prstGeom>
        </p:spPr>
      </p:pic>
      <p:sp>
        <p:nvSpPr>
          <p:cNvPr id="15" name="MARCO_1">
            <a:extLst>
              <a:ext uri="{FF2B5EF4-FFF2-40B4-BE49-F238E27FC236}">
                <a16:creationId xmlns:a16="http://schemas.microsoft.com/office/drawing/2014/main" id="{66DB71CF-4D33-4BEE-9AB8-2E0397F9BC2B}"/>
              </a:ext>
            </a:extLst>
          </p:cNvPr>
          <p:cNvSpPr/>
          <p:nvPr/>
        </p:nvSpPr>
        <p:spPr>
          <a:xfrm>
            <a:off x="2720006" y="481082"/>
            <a:ext cx="1500809" cy="150080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MARCO_2">
            <a:extLst>
              <a:ext uri="{FF2B5EF4-FFF2-40B4-BE49-F238E27FC236}">
                <a16:creationId xmlns:a16="http://schemas.microsoft.com/office/drawing/2014/main" id="{6EA790D8-EBA5-4C7C-9479-615BEC7555E9}"/>
              </a:ext>
            </a:extLst>
          </p:cNvPr>
          <p:cNvSpPr/>
          <p:nvPr/>
        </p:nvSpPr>
        <p:spPr>
          <a:xfrm>
            <a:off x="997064" y="481082"/>
            <a:ext cx="1500809" cy="150080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MARCO_3">
            <a:extLst>
              <a:ext uri="{FF2B5EF4-FFF2-40B4-BE49-F238E27FC236}">
                <a16:creationId xmlns:a16="http://schemas.microsoft.com/office/drawing/2014/main" id="{03ED0915-D6AD-4E8D-8E8F-82A2FBE009A3}"/>
              </a:ext>
            </a:extLst>
          </p:cNvPr>
          <p:cNvSpPr/>
          <p:nvPr/>
        </p:nvSpPr>
        <p:spPr>
          <a:xfrm>
            <a:off x="9590638" y="481082"/>
            <a:ext cx="1500809" cy="150080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MARCO_4">
            <a:extLst>
              <a:ext uri="{FF2B5EF4-FFF2-40B4-BE49-F238E27FC236}">
                <a16:creationId xmlns:a16="http://schemas.microsoft.com/office/drawing/2014/main" id="{2249EE13-F4E6-4C52-8AF6-314C29E85021}"/>
              </a:ext>
            </a:extLst>
          </p:cNvPr>
          <p:cNvSpPr/>
          <p:nvPr/>
        </p:nvSpPr>
        <p:spPr>
          <a:xfrm>
            <a:off x="7876827" y="481082"/>
            <a:ext cx="1500809" cy="150080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MARCO_5">
            <a:extLst>
              <a:ext uri="{FF2B5EF4-FFF2-40B4-BE49-F238E27FC236}">
                <a16:creationId xmlns:a16="http://schemas.microsoft.com/office/drawing/2014/main" id="{84E80697-8851-444D-BEF9-9C28FF3D5797}"/>
              </a:ext>
            </a:extLst>
          </p:cNvPr>
          <p:cNvSpPr/>
          <p:nvPr/>
        </p:nvSpPr>
        <p:spPr>
          <a:xfrm>
            <a:off x="4449205" y="481082"/>
            <a:ext cx="1500809" cy="150080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MARCO_6">
            <a:extLst>
              <a:ext uri="{FF2B5EF4-FFF2-40B4-BE49-F238E27FC236}">
                <a16:creationId xmlns:a16="http://schemas.microsoft.com/office/drawing/2014/main" id="{F4673664-CDB2-4D19-99DF-5AC901B1087E}"/>
              </a:ext>
            </a:extLst>
          </p:cNvPr>
          <p:cNvSpPr/>
          <p:nvPr/>
        </p:nvSpPr>
        <p:spPr>
          <a:xfrm>
            <a:off x="6163016" y="481082"/>
            <a:ext cx="1500809" cy="150080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1" descr="Forma, Rectángulo&#10;&#10;Descripción generada automáticamente">
            <a:hlinkClick r:id="" action="ppaction://noaction">
              <a:snd r:embed="rId2" name="click.wav"/>
            </a:hlinkClick>
            <a:extLst>
              <a:ext uri="{FF2B5EF4-FFF2-40B4-BE49-F238E27FC236}">
                <a16:creationId xmlns:a16="http://schemas.microsoft.com/office/drawing/2014/main" id="{EE523CF6-1C59-40A1-BED8-16F30DBBC8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52" y="3359812"/>
            <a:ext cx="1350216" cy="1350216"/>
          </a:xfrm>
          <a:prstGeom prst="rect">
            <a:avLst/>
          </a:prstGeom>
        </p:spPr>
      </p:pic>
      <p:pic>
        <p:nvPicPr>
          <p:cNvPr id="3" name="2" descr="Forma, Rectángulo&#10;&#10;Descripción generada automáticamente">
            <a:hlinkClick r:id="" action="ppaction://noaction">
              <a:snd r:embed="rId2" name="click.wav"/>
            </a:hlinkClick>
            <a:extLst>
              <a:ext uri="{FF2B5EF4-FFF2-40B4-BE49-F238E27FC236}">
                <a16:creationId xmlns:a16="http://schemas.microsoft.com/office/drawing/2014/main" id="{FB686A46-51DD-44A2-B5DC-FA61576C7A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822" y="3410996"/>
            <a:ext cx="1350216" cy="1350216"/>
          </a:xfrm>
          <a:prstGeom prst="rect">
            <a:avLst/>
          </a:prstGeom>
        </p:spPr>
      </p:pic>
      <p:pic>
        <p:nvPicPr>
          <p:cNvPr id="4" name="3" descr="Forma, Rectángulo&#10;&#10;Descripción generada automáticamente">
            <a:hlinkClick r:id="" action="ppaction://noaction">
              <a:snd r:embed="rId2" name="click.wav"/>
            </a:hlinkClick>
            <a:extLst>
              <a:ext uri="{FF2B5EF4-FFF2-40B4-BE49-F238E27FC236}">
                <a16:creationId xmlns:a16="http://schemas.microsoft.com/office/drawing/2014/main" id="{C71BC719-B190-41BD-9F71-9A6498A26E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747" y="3429000"/>
            <a:ext cx="1350216" cy="1350216"/>
          </a:xfrm>
          <a:prstGeom prst="rect">
            <a:avLst/>
          </a:prstGeom>
        </p:spPr>
      </p:pic>
      <p:pic>
        <p:nvPicPr>
          <p:cNvPr id="5" name="4" descr="Forma, Rectángulo&#10;&#10;Descripción generada automáticamente">
            <a:hlinkClick r:id="" action="ppaction://noaction">
              <a:snd r:embed="rId2" name="click.wav"/>
            </a:hlinkClick>
            <a:extLst>
              <a:ext uri="{FF2B5EF4-FFF2-40B4-BE49-F238E27FC236}">
                <a16:creationId xmlns:a16="http://schemas.microsoft.com/office/drawing/2014/main" id="{4B76D356-268D-4C49-B12D-DFE760A9CD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123" y="556378"/>
            <a:ext cx="1350216" cy="1350216"/>
          </a:xfrm>
          <a:prstGeom prst="rect">
            <a:avLst/>
          </a:prstGeom>
        </p:spPr>
      </p:pic>
      <p:pic>
        <p:nvPicPr>
          <p:cNvPr id="6" name="5" descr="Imagen que contiene Rectángulo&#10;&#10;Descripción generada automáticamente">
            <a:hlinkClick r:id="" action="ppaction://noaction">
              <a:snd r:embed="rId2" name="click.wav"/>
            </a:hlinkClick>
            <a:extLst>
              <a:ext uri="{FF2B5EF4-FFF2-40B4-BE49-F238E27FC236}">
                <a16:creationId xmlns:a16="http://schemas.microsoft.com/office/drawing/2014/main" id="{67A8C3D4-B869-4603-80DE-F8516542DF9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01" y="556378"/>
            <a:ext cx="1350216" cy="1350216"/>
          </a:xfrm>
          <a:prstGeom prst="rect">
            <a:avLst/>
          </a:prstGeom>
        </p:spPr>
      </p:pic>
      <p:pic>
        <p:nvPicPr>
          <p:cNvPr id="7" name="6" descr="Imagen que contiene Icono&#10;&#10;Descripción generada automáticamente">
            <a:extLst>
              <a:ext uri="{FF2B5EF4-FFF2-40B4-BE49-F238E27FC236}">
                <a16:creationId xmlns:a16="http://schemas.microsoft.com/office/drawing/2014/main" id="{A490B3DC-2ABE-41E0-BDEA-CF0AF17A48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12" y="556378"/>
            <a:ext cx="1350216" cy="1350216"/>
          </a:xfrm>
          <a:prstGeom prst="rect">
            <a:avLst/>
          </a:prstGeom>
        </p:spPr>
      </p:pic>
      <p:grpSp>
        <p:nvGrpSpPr>
          <p:cNvPr id="21" name="SEC_1">
            <a:extLst>
              <a:ext uri="{FF2B5EF4-FFF2-40B4-BE49-F238E27FC236}">
                <a16:creationId xmlns:a16="http://schemas.microsoft.com/office/drawing/2014/main" id="{212F80E8-311B-43F9-A4AF-A1BA35D70002}"/>
              </a:ext>
            </a:extLst>
          </p:cNvPr>
          <p:cNvGrpSpPr/>
          <p:nvPr/>
        </p:nvGrpSpPr>
        <p:grpSpPr>
          <a:xfrm>
            <a:off x="253628" y="3273925"/>
            <a:ext cx="1812611" cy="1812610"/>
            <a:chOff x="2647338" y="4023865"/>
            <a:chExt cx="1674744" cy="1674743"/>
          </a:xfrm>
        </p:grpSpPr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B5051F4D-7C17-421C-BC96-ADCC31AA9ED1}"/>
                </a:ext>
              </a:extLst>
            </p:cNvPr>
            <p:cNvSpPr/>
            <p:nvPr/>
          </p:nvSpPr>
          <p:spPr>
            <a:xfrm>
              <a:off x="2821273" y="4023865"/>
              <a:ext cx="1500809" cy="1500809"/>
            </a:xfrm>
            <a:prstGeom prst="rect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D5325F8E-CBA6-4E4C-8214-79DB2E1DEF17}"/>
                </a:ext>
              </a:extLst>
            </p:cNvPr>
            <p:cNvSpPr/>
            <p:nvPr/>
          </p:nvSpPr>
          <p:spPr>
            <a:xfrm>
              <a:off x="2647338" y="5350739"/>
              <a:ext cx="347869" cy="3478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1</a:t>
              </a:r>
            </a:p>
          </p:txBody>
        </p:sp>
      </p:grpSp>
      <p:grpSp>
        <p:nvGrpSpPr>
          <p:cNvPr id="24" name="SEC_2">
            <a:extLst>
              <a:ext uri="{FF2B5EF4-FFF2-40B4-BE49-F238E27FC236}">
                <a16:creationId xmlns:a16="http://schemas.microsoft.com/office/drawing/2014/main" id="{1D5F36D2-798F-4F24-9A24-813BFB615DAE}"/>
              </a:ext>
            </a:extLst>
          </p:cNvPr>
          <p:cNvGrpSpPr/>
          <p:nvPr/>
        </p:nvGrpSpPr>
        <p:grpSpPr>
          <a:xfrm>
            <a:off x="2239624" y="3273926"/>
            <a:ext cx="1718485" cy="1812609"/>
            <a:chOff x="4371668" y="4023865"/>
            <a:chExt cx="1587777" cy="1674742"/>
          </a:xfrm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778C0F57-6853-4B44-8FF5-FD7B4868DBF5}"/>
                </a:ext>
              </a:extLst>
            </p:cNvPr>
            <p:cNvSpPr/>
            <p:nvPr/>
          </p:nvSpPr>
          <p:spPr>
            <a:xfrm>
              <a:off x="4458636" y="4023865"/>
              <a:ext cx="1500809" cy="1500809"/>
            </a:xfrm>
            <a:prstGeom prst="rect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85B916B1-0E7F-4267-9803-2887D52CF154}"/>
                </a:ext>
              </a:extLst>
            </p:cNvPr>
            <p:cNvSpPr/>
            <p:nvPr/>
          </p:nvSpPr>
          <p:spPr>
            <a:xfrm>
              <a:off x="4371668" y="5350738"/>
              <a:ext cx="347869" cy="3478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2</a:t>
              </a:r>
            </a:p>
          </p:txBody>
        </p:sp>
      </p:grpSp>
      <p:grpSp>
        <p:nvGrpSpPr>
          <p:cNvPr id="27" name="SEC_3">
            <a:extLst>
              <a:ext uri="{FF2B5EF4-FFF2-40B4-BE49-F238E27FC236}">
                <a16:creationId xmlns:a16="http://schemas.microsoft.com/office/drawing/2014/main" id="{765D1428-3152-4232-A1E8-BEC3D4FF8240}"/>
              </a:ext>
            </a:extLst>
          </p:cNvPr>
          <p:cNvGrpSpPr/>
          <p:nvPr/>
        </p:nvGrpSpPr>
        <p:grpSpPr>
          <a:xfrm>
            <a:off x="4131494" y="3273926"/>
            <a:ext cx="1680275" cy="1812609"/>
            <a:chOff x="6044335" y="4023865"/>
            <a:chExt cx="1552473" cy="1674742"/>
          </a:xfrm>
        </p:grpSpPr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id="{72B6E6EF-6C5A-4F5D-A967-B060B74E861E}"/>
                </a:ext>
              </a:extLst>
            </p:cNvPr>
            <p:cNvSpPr/>
            <p:nvPr/>
          </p:nvSpPr>
          <p:spPr>
            <a:xfrm>
              <a:off x="6095999" y="4023865"/>
              <a:ext cx="1500809" cy="1500809"/>
            </a:xfrm>
            <a:prstGeom prst="rect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20AF3BAF-31D7-4EF9-8B65-0B879050FECB}"/>
                </a:ext>
              </a:extLst>
            </p:cNvPr>
            <p:cNvSpPr/>
            <p:nvPr/>
          </p:nvSpPr>
          <p:spPr>
            <a:xfrm>
              <a:off x="6044335" y="5350738"/>
              <a:ext cx="347869" cy="3478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3</a:t>
              </a:r>
            </a:p>
          </p:txBody>
        </p:sp>
      </p:grpSp>
      <p:grpSp>
        <p:nvGrpSpPr>
          <p:cNvPr id="30" name="SEC_4">
            <a:extLst>
              <a:ext uri="{FF2B5EF4-FFF2-40B4-BE49-F238E27FC236}">
                <a16:creationId xmlns:a16="http://schemas.microsoft.com/office/drawing/2014/main" id="{C389C127-B09B-437C-92EC-DF8A51B09C6F}"/>
              </a:ext>
            </a:extLst>
          </p:cNvPr>
          <p:cNvGrpSpPr/>
          <p:nvPr/>
        </p:nvGrpSpPr>
        <p:grpSpPr>
          <a:xfrm>
            <a:off x="5985154" y="3273926"/>
            <a:ext cx="1716236" cy="1812608"/>
            <a:chOff x="7648472" y="4023865"/>
            <a:chExt cx="1585699" cy="1674741"/>
          </a:xfrm>
        </p:grpSpPr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DB249CB7-69F6-448D-B4E4-8B66D6BC5920}"/>
                </a:ext>
              </a:extLst>
            </p:cNvPr>
            <p:cNvSpPr/>
            <p:nvPr/>
          </p:nvSpPr>
          <p:spPr>
            <a:xfrm>
              <a:off x="7733362" y="4023865"/>
              <a:ext cx="1500809" cy="1500809"/>
            </a:xfrm>
            <a:prstGeom prst="rect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2" name="Elipse 31">
              <a:extLst>
                <a:ext uri="{FF2B5EF4-FFF2-40B4-BE49-F238E27FC236}">
                  <a16:creationId xmlns:a16="http://schemas.microsoft.com/office/drawing/2014/main" id="{62BBA4C8-4B54-4548-94AF-B0D7AC4CADF3}"/>
                </a:ext>
              </a:extLst>
            </p:cNvPr>
            <p:cNvSpPr/>
            <p:nvPr/>
          </p:nvSpPr>
          <p:spPr>
            <a:xfrm>
              <a:off x="7648472" y="5350737"/>
              <a:ext cx="347869" cy="3478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4</a:t>
              </a:r>
            </a:p>
          </p:txBody>
        </p:sp>
      </p:grpSp>
      <p:grpSp>
        <p:nvGrpSpPr>
          <p:cNvPr id="33" name="SEC_5">
            <a:extLst>
              <a:ext uri="{FF2B5EF4-FFF2-40B4-BE49-F238E27FC236}">
                <a16:creationId xmlns:a16="http://schemas.microsoft.com/office/drawing/2014/main" id="{53C0293A-3CDC-44C0-865D-3BFF7AC376D3}"/>
              </a:ext>
            </a:extLst>
          </p:cNvPr>
          <p:cNvGrpSpPr/>
          <p:nvPr/>
        </p:nvGrpSpPr>
        <p:grpSpPr>
          <a:xfrm>
            <a:off x="7874775" y="3273926"/>
            <a:ext cx="1716236" cy="1812608"/>
            <a:chOff x="7648472" y="4023865"/>
            <a:chExt cx="1585699" cy="1674741"/>
          </a:xfrm>
        </p:grpSpPr>
        <p:sp>
          <p:nvSpPr>
            <p:cNvPr id="34" name="Rectángulo 33">
              <a:extLst>
                <a:ext uri="{FF2B5EF4-FFF2-40B4-BE49-F238E27FC236}">
                  <a16:creationId xmlns:a16="http://schemas.microsoft.com/office/drawing/2014/main" id="{0C463739-9715-4770-8625-DC80BF91BC6D}"/>
                </a:ext>
              </a:extLst>
            </p:cNvPr>
            <p:cNvSpPr/>
            <p:nvPr/>
          </p:nvSpPr>
          <p:spPr>
            <a:xfrm>
              <a:off x="7733362" y="4023865"/>
              <a:ext cx="1500809" cy="1500809"/>
            </a:xfrm>
            <a:prstGeom prst="rect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5" name="Elipse 34">
              <a:extLst>
                <a:ext uri="{FF2B5EF4-FFF2-40B4-BE49-F238E27FC236}">
                  <a16:creationId xmlns:a16="http://schemas.microsoft.com/office/drawing/2014/main" id="{F1E38DBE-2D0B-4B67-BA9B-4655B82FDABD}"/>
                </a:ext>
              </a:extLst>
            </p:cNvPr>
            <p:cNvSpPr/>
            <p:nvPr/>
          </p:nvSpPr>
          <p:spPr>
            <a:xfrm>
              <a:off x="7648472" y="5350737"/>
              <a:ext cx="347869" cy="3478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5</a:t>
              </a:r>
            </a:p>
          </p:txBody>
        </p:sp>
      </p:grpSp>
      <p:grpSp>
        <p:nvGrpSpPr>
          <p:cNvPr id="36" name="SEC_6">
            <a:extLst>
              <a:ext uri="{FF2B5EF4-FFF2-40B4-BE49-F238E27FC236}">
                <a16:creationId xmlns:a16="http://schemas.microsoft.com/office/drawing/2014/main" id="{F06F7555-8A87-4FEE-B076-C27BE8B93ECB}"/>
              </a:ext>
            </a:extLst>
          </p:cNvPr>
          <p:cNvGrpSpPr/>
          <p:nvPr/>
        </p:nvGrpSpPr>
        <p:grpSpPr>
          <a:xfrm>
            <a:off x="9764396" y="3273926"/>
            <a:ext cx="1716236" cy="1812608"/>
            <a:chOff x="7648472" y="4023865"/>
            <a:chExt cx="1585699" cy="1674741"/>
          </a:xfrm>
        </p:grpSpPr>
        <p:sp>
          <p:nvSpPr>
            <p:cNvPr id="37" name="Rectángulo 36">
              <a:extLst>
                <a:ext uri="{FF2B5EF4-FFF2-40B4-BE49-F238E27FC236}">
                  <a16:creationId xmlns:a16="http://schemas.microsoft.com/office/drawing/2014/main" id="{C4C3BABE-0070-443B-A4A3-7733F7F9AD60}"/>
                </a:ext>
              </a:extLst>
            </p:cNvPr>
            <p:cNvSpPr/>
            <p:nvPr/>
          </p:nvSpPr>
          <p:spPr>
            <a:xfrm>
              <a:off x="7733362" y="4023865"/>
              <a:ext cx="1500809" cy="1500809"/>
            </a:xfrm>
            <a:prstGeom prst="rect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2E9AA9E3-A1C5-4669-9710-0C6BCF9EF8EA}"/>
                </a:ext>
              </a:extLst>
            </p:cNvPr>
            <p:cNvSpPr/>
            <p:nvPr/>
          </p:nvSpPr>
          <p:spPr>
            <a:xfrm>
              <a:off x="7648472" y="5350737"/>
              <a:ext cx="347869" cy="3478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6</a:t>
              </a:r>
            </a:p>
          </p:txBody>
        </p:sp>
      </p:grpSp>
      <p:sp>
        <p:nvSpPr>
          <p:cNvPr id="39" name="Rectángulo 38">
            <a:extLst>
              <a:ext uri="{FF2B5EF4-FFF2-40B4-BE49-F238E27FC236}">
                <a16:creationId xmlns:a16="http://schemas.microsoft.com/office/drawing/2014/main" id="{7412CDF0-4446-4C50-86A2-DD66821CA36B}"/>
              </a:ext>
            </a:extLst>
          </p:cNvPr>
          <p:cNvSpPr/>
          <p:nvPr/>
        </p:nvSpPr>
        <p:spPr>
          <a:xfrm>
            <a:off x="8998709" y="6149611"/>
            <a:ext cx="2364920" cy="397891"/>
          </a:xfrm>
          <a:prstGeom prst="rect">
            <a:avLst/>
          </a:prstGeom>
          <a:solidFill>
            <a:srgbClr val="9E6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Haz clic en siguiente:</a:t>
            </a:r>
          </a:p>
        </p:txBody>
      </p:sp>
    </p:spTree>
    <p:extLst>
      <p:ext uri="{BB962C8B-B14F-4D97-AF65-F5344CB8AC3E}">
        <p14:creationId xmlns:p14="http://schemas.microsoft.com/office/powerpoint/2010/main" val="1140293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85185E-6 L -0.14114 0.4212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57" y="2106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7062B18F-1065-4C1B-BAFE-6B370F8263A3}"/>
              </a:ext>
            </a:extLst>
          </p:cNvPr>
          <p:cNvGrpSpPr/>
          <p:nvPr/>
        </p:nvGrpSpPr>
        <p:grpSpPr>
          <a:xfrm>
            <a:off x="407506" y="6139549"/>
            <a:ext cx="420864" cy="420864"/>
            <a:chOff x="4850297" y="503476"/>
            <a:chExt cx="679282" cy="679282"/>
          </a:xfrm>
        </p:grpSpPr>
        <p:sp>
          <p:nvSpPr>
            <p:cNvPr id="9" name="Elipse 8">
              <a:hlinkClick r:id="" action="ppaction://hlinkshowjump?jump=previousslide">
                <a:snd r:embed="rId2" name="click.wav"/>
              </a:hlinkClick>
              <a:extLst>
                <a:ext uri="{FF2B5EF4-FFF2-40B4-BE49-F238E27FC236}">
                  <a16:creationId xmlns:a16="http://schemas.microsoft.com/office/drawing/2014/main" id="{782B01F9-F487-495A-AC29-C3D6C4EAE3AB}"/>
                </a:ext>
              </a:extLst>
            </p:cNvPr>
            <p:cNvSpPr/>
            <p:nvPr/>
          </p:nvSpPr>
          <p:spPr>
            <a:xfrm>
              <a:off x="4850297" y="503476"/>
              <a:ext cx="679282" cy="679282"/>
            </a:xfrm>
            <a:prstGeom prst="ellipse">
              <a:avLst/>
            </a:prstGeom>
            <a:solidFill>
              <a:srgbClr val="F1BAFC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Flecha: hacia la izquierda 9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7DEDEAFF-54A2-400D-965C-5ACFE58E89B2}"/>
                </a:ext>
              </a:extLst>
            </p:cNvPr>
            <p:cNvSpPr/>
            <p:nvPr/>
          </p:nvSpPr>
          <p:spPr>
            <a:xfrm>
              <a:off x="5001094" y="749578"/>
              <a:ext cx="377688" cy="187079"/>
            </a:xfrm>
            <a:prstGeom prst="left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27739419-1E33-4BC5-97A6-194A65733487}"/>
              </a:ext>
            </a:extLst>
          </p:cNvPr>
          <p:cNvGrpSpPr/>
          <p:nvPr/>
        </p:nvGrpSpPr>
        <p:grpSpPr>
          <a:xfrm>
            <a:off x="11480632" y="6139549"/>
            <a:ext cx="420864" cy="420864"/>
            <a:chOff x="5756359" y="503475"/>
            <a:chExt cx="679282" cy="679282"/>
          </a:xfrm>
        </p:grpSpPr>
        <p:sp>
          <p:nvSpPr>
            <p:cNvPr id="12" name="Elipse 11">
              <a:hlinkClick r:id="" action="ppaction://hlinkshowjump?jump=nextslide">
                <a:snd r:embed="rId2" name="click.wav"/>
              </a:hlinkClick>
              <a:extLst>
                <a:ext uri="{FF2B5EF4-FFF2-40B4-BE49-F238E27FC236}">
                  <a16:creationId xmlns:a16="http://schemas.microsoft.com/office/drawing/2014/main" id="{9E624640-6EB7-41BE-920B-8D6B7E2C02B4}"/>
                </a:ext>
              </a:extLst>
            </p:cNvPr>
            <p:cNvSpPr/>
            <p:nvPr/>
          </p:nvSpPr>
          <p:spPr>
            <a:xfrm>
              <a:off x="5756359" y="503475"/>
              <a:ext cx="679282" cy="679282"/>
            </a:xfrm>
            <a:prstGeom prst="ellipse">
              <a:avLst/>
            </a:prstGeom>
            <a:solidFill>
              <a:srgbClr val="F1BAFC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Flecha: hacia la izquierda 12">
              <a:hlinkClick r:id="" action="ppaction://hlinkshowjump?jump=nextslide">
                <a:snd r:embed="rId2" name="click.wav"/>
              </a:hlinkClick>
              <a:extLst>
                <a:ext uri="{FF2B5EF4-FFF2-40B4-BE49-F238E27FC236}">
                  <a16:creationId xmlns:a16="http://schemas.microsoft.com/office/drawing/2014/main" id="{8D9E37D6-4C70-4F8D-8966-8607D35D8A93}"/>
                </a:ext>
              </a:extLst>
            </p:cNvPr>
            <p:cNvSpPr/>
            <p:nvPr/>
          </p:nvSpPr>
          <p:spPr>
            <a:xfrm rot="10800000">
              <a:off x="5907156" y="747279"/>
              <a:ext cx="377688" cy="187079"/>
            </a:xfrm>
            <a:prstGeom prst="left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4" name="Imagen 13">
            <a:extLst>
              <a:ext uri="{FF2B5EF4-FFF2-40B4-BE49-F238E27FC236}">
                <a16:creationId xmlns:a16="http://schemas.microsoft.com/office/drawing/2014/main" id="{F34C6F86-233E-44DA-91A7-2B8B818957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6341" y="5956853"/>
            <a:ext cx="899317" cy="899317"/>
          </a:xfrm>
          <a:prstGeom prst="rect">
            <a:avLst/>
          </a:prstGeom>
        </p:spPr>
      </p:pic>
      <p:sp>
        <p:nvSpPr>
          <p:cNvPr id="15" name="MARCO_1">
            <a:extLst>
              <a:ext uri="{FF2B5EF4-FFF2-40B4-BE49-F238E27FC236}">
                <a16:creationId xmlns:a16="http://schemas.microsoft.com/office/drawing/2014/main" id="{66DB71CF-4D33-4BEE-9AB8-2E0397F9BC2B}"/>
              </a:ext>
            </a:extLst>
          </p:cNvPr>
          <p:cNvSpPr/>
          <p:nvPr/>
        </p:nvSpPr>
        <p:spPr>
          <a:xfrm>
            <a:off x="2720006" y="481082"/>
            <a:ext cx="1500809" cy="150080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MARCO_2">
            <a:extLst>
              <a:ext uri="{FF2B5EF4-FFF2-40B4-BE49-F238E27FC236}">
                <a16:creationId xmlns:a16="http://schemas.microsoft.com/office/drawing/2014/main" id="{6EA790D8-EBA5-4C7C-9479-615BEC7555E9}"/>
              </a:ext>
            </a:extLst>
          </p:cNvPr>
          <p:cNvSpPr/>
          <p:nvPr/>
        </p:nvSpPr>
        <p:spPr>
          <a:xfrm>
            <a:off x="997064" y="481082"/>
            <a:ext cx="1500809" cy="150080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MARCO_3">
            <a:extLst>
              <a:ext uri="{FF2B5EF4-FFF2-40B4-BE49-F238E27FC236}">
                <a16:creationId xmlns:a16="http://schemas.microsoft.com/office/drawing/2014/main" id="{03ED0915-D6AD-4E8D-8E8F-82A2FBE009A3}"/>
              </a:ext>
            </a:extLst>
          </p:cNvPr>
          <p:cNvSpPr/>
          <p:nvPr/>
        </p:nvSpPr>
        <p:spPr>
          <a:xfrm>
            <a:off x="9590638" y="481082"/>
            <a:ext cx="1500809" cy="150080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MARCO_4">
            <a:extLst>
              <a:ext uri="{FF2B5EF4-FFF2-40B4-BE49-F238E27FC236}">
                <a16:creationId xmlns:a16="http://schemas.microsoft.com/office/drawing/2014/main" id="{2249EE13-F4E6-4C52-8AF6-314C29E85021}"/>
              </a:ext>
            </a:extLst>
          </p:cNvPr>
          <p:cNvSpPr/>
          <p:nvPr/>
        </p:nvSpPr>
        <p:spPr>
          <a:xfrm>
            <a:off x="7876827" y="481082"/>
            <a:ext cx="1500809" cy="150080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MARCO_5">
            <a:extLst>
              <a:ext uri="{FF2B5EF4-FFF2-40B4-BE49-F238E27FC236}">
                <a16:creationId xmlns:a16="http://schemas.microsoft.com/office/drawing/2014/main" id="{84E80697-8851-444D-BEF9-9C28FF3D5797}"/>
              </a:ext>
            </a:extLst>
          </p:cNvPr>
          <p:cNvSpPr/>
          <p:nvPr/>
        </p:nvSpPr>
        <p:spPr>
          <a:xfrm>
            <a:off x="4449205" y="481082"/>
            <a:ext cx="1500809" cy="150080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MARCO_6">
            <a:extLst>
              <a:ext uri="{FF2B5EF4-FFF2-40B4-BE49-F238E27FC236}">
                <a16:creationId xmlns:a16="http://schemas.microsoft.com/office/drawing/2014/main" id="{F4673664-CDB2-4D19-99DF-5AC901B1087E}"/>
              </a:ext>
            </a:extLst>
          </p:cNvPr>
          <p:cNvSpPr/>
          <p:nvPr/>
        </p:nvSpPr>
        <p:spPr>
          <a:xfrm>
            <a:off x="6163016" y="481082"/>
            <a:ext cx="1500809" cy="150080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1" descr="Forma, Rectángulo&#10;&#10;Descripción generada automáticamente">
            <a:hlinkClick r:id="" action="ppaction://noaction">
              <a:snd r:embed="rId2" name="click.wav"/>
            </a:hlinkClick>
            <a:extLst>
              <a:ext uri="{FF2B5EF4-FFF2-40B4-BE49-F238E27FC236}">
                <a16:creationId xmlns:a16="http://schemas.microsoft.com/office/drawing/2014/main" id="{EE523CF6-1C59-40A1-BED8-16F30DBBC8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52" y="3359812"/>
            <a:ext cx="1350216" cy="1350216"/>
          </a:xfrm>
          <a:prstGeom prst="rect">
            <a:avLst/>
          </a:prstGeom>
        </p:spPr>
      </p:pic>
      <p:pic>
        <p:nvPicPr>
          <p:cNvPr id="3" name="2" descr="Forma, Rectángulo&#10;&#10;Descripción generada automáticamente">
            <a:hlinkClick r:id="" action="ppaction://noaction">
              <a:snd r:embed="rId2" name="click.wav"/>
            </a:hlinkClick>
            <a:extLst>
              <a:ext uri="{FF2B5EF4-FFF2-40B4-BE49-F238E27FC236}">
                <a16:creationId xmlns:a16="http://schemas.microsoft.com/office/drawing/2014/main" id="{FB686A46-51DD-44A2-B5DC-FA61576C7A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822" y="3410996"/>
            <a:ext cx="1350216" cy="1350216"/>
          </a:xfrm>
          <a:prstGeom prst="rect">
            <a:avLst/>
          </a:prstGeom>
        </p:spPr>
      </p:pic>
      <p:pic>
        <p:nvPicPr>
          <p:cNvPr id="4" name="3" descr="Forma, Rectángulo&#10;&#10;Descripción generada automáticamente">
            <a:hlinkClick r:id="" action="ppaction://noaction">
              <a:snd r:embed="rId2" name="click.wav"/>
            </a:hlinkClick>
            <a:extLst>
              <a:ext uri="{FF2B5EF4-FFF2-40B4-BE49-F238E27FC236}">
                <a16:creationId xmlns:a16="http://schemas.microsoft.com/office/drawing/2014/main" id="{C71BC719-B190-41BD-9F71-9A6498A26E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747" y="3429000"/>
            <a:ext cx="1350216" cy="1350216"/>
          </a:xfrm>
          <a:prstGeom prst="rect">
            <a:avLst/>
          </a:prstGeom>
        </p:spPr>
      </p:pic>
      <p:pic>
        <p:nvPicPr>
          <p:cNvPr id="5" name="4" descr="Forma, Rectángulo&#10;&#10;Descripción generada automáticamente">
            <a:hlinkClick r:id="" action="ppaction://noaction">
              <a:snd r:embed="rId2" name="click.wav"/>
            </a:hlinkClick>
            <a:extLst>
              <a:ext uri="{FF2B5EF4-FFF2-40B4-BE49-F238E27FC236}">
                <a16:creationId xmlns:a16="http://schemas.microsoft.com/office/drawing/2014/main" id="{4B76D356-268D-4C49-B12D-DFE760A9CD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103" y="3429000"/>
            <a:ext cx="1350216" cy="1350216"/>
          </a:xfrm>
          <a:prstGeom prst="rect">
            <a:avLst/>
          </a:prstGeom>
        </p:spPr>
      </p:pic>
      <p:pic>
        <p:nvPicPr>
          <p:cNvPr id="6" name="5" descr="Imagen que contiene Rectángulo&#10;&#10;Descripción generada automáticamente">
            <a:hlinkClick r:id="" action="ppaction://noaction">
              <a:snd r:embed="rId2" name="click.wav"/>
            </a:hlinkClick>
            <a:extLst>
              <a:ext uri="{FF2B5EF4-FFF2-40B4-BE49-F238E27FC236}">
                <a16:creationId xmlns:a16="http://schemas.microsoft.com/office/drawing/2014/main" id="{67A8C3D4-B869-4603-80DE-F8516542DF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01" y="556378"/>
            <a:ext cx="1350216" cy="1350216"/>
          </a:xfrm>
          <a:prstGeom prst="rect">
            <a:avLst/>
          </a:prstGeom>
        </p:spPr>
      </p:pic>
      <p:pic>
        <p:nvPicPr>
          <p:cNvPr id="7" name="6" descr="Imagen que contiene Icono&#10;&#10;Descripción generada automáticamente">
            <a:extLst>
              <a:ext uri="{FF2B5EF4-FFF2-40B4-BE49-F238E27FC236}">
                <a16:creationId xmlns:a16="http://schemas.microsoft.com/office/drawing/2014/main" id="{A490B3DC-2ABE-41E0-BDEA-CF0AF17A48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12" y="556378"/>
            <a:ext cx="1350216" cy="1350216"/>
          </a:xfrm>
          <a:prstGeom prst="rect">
            <a:avLst/>
          </a:prstGeom>
        </p:spPr>
      </p:pic>
      <p:grpSp>
        <p:nvGrpSpPr>
          <p:cNvPr id="21" name="SEC_1">
            <a:extLst>
              <a:ext uri="{FF2B5EF4-FFF2-40B4-BE49-F238E27FC236}">
                <a16:creationId xmlns:a16="http://schemas.microsoft.com/office/drawing/2014/main" id="{212F80E8-311B-43F9-A4AF-A1BA35D70002}"/>
              </a:ext>
            </a:extLst>
          </p:cNvPr>
          <p:cNvGrpSpPr/>
          <p:nvPr/>
        </p:nvGrpSpPr>
        <p:grpSpPr>
          <a:xfrm>
            <a:off x="253628" y="3273925"/>
            <a:ext cx="1812611" cy="1812610"/>
            <a:chOff x="2647338" y="4023865"/>
            <a:chExt cx="1674744" cy="1674743"/>
          </a:xfrm>
        </p:grpSpPr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B5051F4D-7C17-421C-BC96-ADCC31AA9ED1}"/>
                </a:ext>
              </a:extLst>
            </p:cNvPr>
            <p:cNvSpPr/>
            <p:nvPr/>
          </p:nvSpPr>
          <p:spPr>
            <a:xfrm>
              <a:off x="2821273" y="4023865"/>
              <a:ext cx="1500809" cy="1500809"/>
            </a:xfrm>
            <a:prstGeom prst="rect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D5325F8E-CBA6-4E4C-8214-79DB2E1DEF17}"/>
                </a:ext>
              </a:extLst>
            </p:cNvPr>
            <p:cNvSpPr/>
            <p:nvPr/>
          </p:nvSpPr>
          <p:spPr>
            <a:xfrm>
              <a:off x="2647338" y="5350739"/>
              <a:ext cx="347869" cy="3478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1</a:t>
              </a:r>
            </a:p>
          </p:txBody>
        </p:sp>
      </p:grpSp>
      <p:grpSp>
        <p:nvGrpSpPr>
          <p:cNvPr id="24" name="SEC_2">
            <a:extLst>
              <a:ext uri="{FF2B5EF4-FFF2-40B4-BE49-F238E27FC236}">
                <a16:creationId xmlns:a16="http://schemas.microsoft.com/office/drawing/2014/main" id="{1D5F36D2-798F-4F24-9A24-813BFB615DAE}"/>
              </a:ext>
            </a:extLst>
          </p:cNvPr>
          <p:cNvGrpSpPr/>
          <p:nvPr/>
        </p:nvGrpSpPr>
        <p:grpSpPr>
          <a:xfrm>
            <a:off x="2239624" y="3273926"/>
            <a:ext cx="1718485" cy="1812609"/>
            <a:chOff x="4371668" y="4023865"/>
            <a:chExt cx="1587777" cy="1674742"/>
          </a:xfrm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778C0F57-6853-4B44-8FF5-FD7B4868DBF5}"/>
                </a:ext>
              </a:extLst>
            </p:cNvPr>
            <p:cNvSpPr/>
            <p:nvPr/>
          </p:nvSpPr>
          <p:spPr>
            <a:xfrm>
              <a:off x="4458636" y="4023865"/>
              <a:ext cx="1500809" cy="1500809"/>
            </a:xfrm>
            <a:prstGeom prst="rect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85B916B1-0E7F-4267-9803-2887D52CF154}"/>
                </a:ext>
              </a:extLst>
            </p:cNvPr>
            <p:cNvSpPr/>
            <p:nvPr/>
          </p:nvSpPr>
          <p:spPr>
            <a:xfrm>
              <a:off x="4371668" y="5350738"/>
              <a:ext cx="347869" cy="3478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2</a:t>
              </a:r>
            </a:p>
          </p:txBody>
        </p:sp>
      </p:grpSp>
      <p:grpSp>
        <p:nvGrpSpPr>
          <p:cNvPr id="27" name="SEC_3">
            <a:extLst>
              <a:ext uri="{FF2B5EF4-FFF2-40B4-BE49-F238E27FC236}">
                <a16:creationId xmlns:a16="http://schemas.microsoft.com/office/drawing/2014/main" id="{765D1428-3152-4232-A1E8-BEC3D4FF8240}"/>
              </a:ext>
            </a:extLst>
          </p:cNvPr>
          <p:cNvGrpSpPr/>
          <p:nvPr/>
        </p:nvGrpSpPr>
        <p:grpSpPr>
          <a:xfrm>
            <a:off x="4131494" y="3273926"/>
            <a:ext cx="1680275" cy="1812609"/>
            <a:chOff x="6044335" y="4023865"/>
            <a:chExt cx="1552473" cy="1674742"/>
          </a:xfrm>
        </p:grpSpPr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id="{72B6E6EF-6C5A-4F5D-A967-B060B74E861E}"/>
                </a:ext>
              </a:extLst>
            </p:cNvPr>
            <p:cNvSpPr/>
            <p:nvPr/>
          </p:nvSpPr>
          <p:spPr>
            <a:xfrm>
              <a:off x="6095999" y="4023865"/>
              <a:ext cx="1500809" cy="1500809"/>
            </a:xfrm>
            <a:prstGeom prst="rect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20AF3BAF-31D7-4EF9-8B65-0B879050FECB}"/>
                </a:ext>
              </a:extLst>
            </p:cNvPr>
            <p:cNvSpPr/>
            <p:nvPr/>
          </p:nvSpPr>
          <p:spPr>
            <a:xfrm>
              <a:off x="6044335" y="5350738"/>
              <a:ext cx="347869" cy="3478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3</a:t>
              </a:r>
            </a:p>
          </p:txBody>
        </p:sp>
      </p:grpSp>
      <p:grpSp>
        <p:nvGrpSpPr>
          <p:cNvPr id="30" name="SEC_4">
            <a:extLst>
              <a:ext uri="{FF2B5EF4-FFF2-40B4-BE49-F238E27FC236}">
                <a16:creationId xmlns:a16="http://schemas.microsoft.com/office/drawing/2014/main" id="{C389C127-B09B-437C-92EC-DF8A51B09C6F}"/>
              </a:ext>
            </a:extLst>
          </p:cNvPr>
          <p:cNvGrpSpPr/>
          <p:nvPr/>
        </p:nvGrpSpPr>
        <p:grpSpPr>
          <a:xfrm>
            <a:off x="5985154" y="3273926"/>
            <a:ext cx="1716236" cy="1812608"/>
            <a:chOff x="7648472" y="4023865"/>
            <a:chExt cx="1585699" cy="1674741"/>
          </a:xfrm>
        </p:grpSpPr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DB249CB7-69F6-448D-B4E4-8B66D6BC5920}"/>
                </a:ext>
              </a:extLst>
            </p:cNvPr>
            <p:cNvSpPr/>
            <p:nvPr/>
          </p:nvSpPr>
          <p:spPr>
            <a:xfrm>
              <a:off x="7733362" y="4023865"/>
              <a:ext cx="1500809" cy="1500809"/>
            </a:xfrm>
            <a:prstGeom prst="rect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2" name="Elipse 31">
              <a:extLst>
                <a:ext uri="{FF2B5EF4-FFF2-40B4-BE49-F238E27FC236}">
                  <a16:creationId xmlns:a16="http://schemas.microsoft.com/office/drawing/2014/main" id="{62BBA4C8-4B54-4548-94AF-B0D7AC4CADF3}"/>
                </a:ext>
              </a:extLst>
            </p:cNvPr>
            <p:cNvSpPr/>
            <p:nvPr/>
          </p:nvSpPr>
          <p:spPr>
            <a:xfrm>
              <a:off x="7648472" y="5350737"/>
              <a:ext cx="347869" cy="3478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4</a:t>
              </a:r>
            </a:p>
          </p:txBody>
        </p:sp>
      </p:grpSp>
      <p:grpSp>
        <p:nvGrpSpPr>
          <p:cNvPr id="33" name="SEC_5">
            <a:extLst>
              <a:ext uri="{FF2B5EF4-FFF2-40B4-BE49-F238E27FC236}">
                <a16:creationId xmlns:a16="http://schemas.microsoft.com/office/drawing/2014/main" id="{53C0293A-3CDC-44C0-865D-3BFF7AC376D3}"/>
              </a:ext>
            </a:extLst>
          </p:cNvPr>
          <p:cNvGrpSpPr/>
          <p:nvPr/>
        </p:nvGrpSpPr>
        <p:grpSpPr>
          <a:xfrm>
            <a:off x="7874775" y="3273926"/>
            <a:ext cx="1716236" cy="1812608"/>
            <a:chOff x="7648472" y="4023865"/>
            <a:chExt cx="1585699" cy="1674741"/>
          </a:xfrm>
        </p:grpSpPr>
        <p:sp>
          <p:nvSpPr>
            <p:cNvPr id="34" name="Rectángulo 33">
              <a:extLst>
                <a:ext uri="{FF2B5EF4-FFF2-40B4-BE49-F238E27FC236}">
                  <a16:creationId xmlns:a16="http://schemas.microsoft.com/office/drawing/2014/main" id="{0C463739-9715-4770-8625-DC80BF91BC6D}"/>
                </a:ext>
              </a:extLst>
            </p:cNvPr>
            <p:cNvSpPr/>
            <p:nvPr/>
          </p:nvSpPr>
          <p:spPr>
            <a:xfrm>
              <a:off x="7733362" y="4023865"/>
              <a:ext cx="1500809" cy="1500809"/>
            </a:xfrm>
            <a:prstGeom prst="rect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5" name="Elipse 34">
              <a:extLst>
                <a:ext uri="{FF2B5EF4-FFF2-40B4-BE49-F238E27FC236}">
                  <a16:creationId xmlns:a16="http://schemas.microsoft.com/office/drawing/2014/main" id="{F1E38DBE-2D0B-4B67-BA9B-4655B82FDABD}"/>
                </a:ext>
              </a:extLst>
            </p:cNvPr>
            <p:cNvSpPr/>
            <p:nvPr/>
          </p:nvSpPr>
          <p:spPr>
            <a:xfrm>
              <a:off x="7648472" y="5350737"/>
              <a:ext cx="347869" cy="3478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5</a:t>
              </a:r>
            </a:p>
          </p:txBody>
        </p:sp>
      </p:grpSp>
      <p:grpSp>
        <p:nvGrpSpPr>
          <p:cNvPr id="36" name="SEC_6">
            <a:extLst>
              <a:ext uri="{FF2B5EF4-FFF2-40B4-BE49-F238E27FC236}">
                <a16:creationId xmlns:a16="http://schemas.microsoft.com/office/drawing/2014/main" id="{F06F7555-8A87-4FEE-B076-C27BE8B93ECB}"/>
              </a:ext>
            </a:extLst>
          </p:cNvPr>
          <p:cNvGrpSpPr/>
          <p:nvPr/>
        </p:nvGrpSpPr>
        <p:grpSpPr>
          <a:xfrm>
            <a:off x="9764396" y="3273926"/>
            <a:ext cx="1716236" cy="1812608"/>
            <a:chOff x="7648472" y="4023865"/>
            <a:chExt cx="1585699" cy="1674741"/>
          </a:xfrm>
        </p:grpSpPr>
        <p:sp>
          <p:nvSpPr>
            <p:cNvPr id="37" name="Rectángulo 36">
              <a:extLst>
                <a:ext uri="{FF2B5EF4-FFF2-40B4-BE49-F238E27FC236}">
                  <a16:creationId xmlns:a16="http://schemas.microsoft.com/office/drawing/2014/main" id="{C4C3BABE-0070-443B-A4A3-7733F7F9AD60}"/>
                </a:ext>
              </a:extLst>
            </p:cNvPr>
            <p:cNvSpPr/>
            <p:nvPr/>
          </p:nvSpPr>
          <p:spPr>
            <a:xfrm>
              <a:off x="7733362" y="4023865"/>
              <a:ext cx="1500809" cy="1500809"/>
            </a:xfrm>
            <a:prstGeom prst="rect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2E9AA9E3-A1C5-4669-9710-0C6BCF9EF8EA}"/>
                </a:ext>
              </a:extLst>
            </p:cNvPr>
            <p:cNvSpPr/>
            <p:nvPr/>
          </p:nvSpPr>
          <p:spPr>
            <a:xfrm>
              <a:off x="7648472" y="5350737"/>
              <a:ext cx="347869" cy="3478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6</a:t>
              </a:r>
            </a:p>
          </p:txBody>
        </p:sp>
      </p:grpSp>
      <p:sp>
        <p:nvSpPr>
          <p:cNvPr id="39" name="Rectángulo 38">
            <a:extLst>
              <a:ext uri="{FF2B5EF4-FFF2-40B4-BE49-F238E27FC236}">
                <a16:creationId xmlns:a16="http://schemas.microsoft.com/office/drawing/2014/main" id="{7412CDF0-4446-4C50-86A2-DD66821CA36B}"/>
              </a:ext>
            </a:extLst>
          </p:cNvPr>
          <p:cNvSpPr/>
          <p:nvPr/>
        </p:nvSpPr>
        <p:spPr>
          <a:xfrm>
            <a:off x="8998709" y="6149611"/>
            <a:ext cx="2364920" cy="397891"/>
          </a:xfrm>
          <a:prstGeom prst="rect">
            <a:avLst/>
          </a:prstGeom>
          <a:solidFill>
            <a:srgbClr val="9E6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Haz clic en siguiente:</a:t>
            </a:r>
          </a:p>
        </p:txBody>
      </p:sp>
    </p:spTree>
    <p:extLst>
      <p:ext uri="{BB962C8B-B14F-4D97-AF65-F5344CB8AC3E}">
        <p14:creationId xmlns:p14="http://schemas.microsoft.com/office/powerpoint/2010/main" val="3351104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85185E-6 L 0.29518 0.4182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53" y="2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7062B18F-1065-4C1B-BAFE-6B370F8263A3}"/>
              </a:ext>
            </a:extLst>
          </p:cNvPr>
          <p:cNvGrpSpPr/>
          <p:nvPr/>
        </p:nvGrpSpPr>
        <p:grpSpPr>
          <a:xfrm>
            <a:off x="407506" y="6139549"/>
            <a:ext cx="420864" cy="420864"/>
            <a:chOff x="4850297" y="503476"/>
            <a:chExt cx="679282" cy="679282"/>
          </a:xfrm>
        </p:grpSpPr>
        <p:sp>
          <p:nvSpPr>
            <p:cNvPr id="9" name="Elipse 8">
              <a:hlinkClick r:id="" action="ppaction://hlinkshowjump?jump=previousslide">
                <a:snd r:embed="rId3" name="click.wav"/>
              </a:hlinkClick>
              <a:extLst>
                <a:ext uri="{FF2B5EF4-FFF2-40B4-BE49-F238E27FC236}">
                  <a16:creationId xmlns:a16="http://schemas.microsoft.com/office/drawing/2014/main" id="{782B01F9-F487-495A-AC29-C3D6C4EAE3AB}"/>
                </a:ext>
              </a:extLst>
            </p:cNvPr>
            <p:cNvSpPr/>
            <p:nvPr/>
          </p:nvSpPr>
          <p:spPr>
            <a:xfrm>
              <a:off x="4850297" y="503476"/>
              <a:ext cx="679282" cy="679282"/>
            </a:xfrm>
            <a:prstGeom prst="ellipse">
              <a:avLst/>
            </a:prstGeom>
            <a:solidFill>
              <a:srgbClr val="F1BAFC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Flecha: hacia la izquierda 9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7DEDEAFF-54A2-400D-965C-5ACFE58E89B2}"/>
                </a:ext>
              </a:extLst>
            </p:cNvPr>
            <p:cNvSpPr/>
            <p:nvPr/>
          </p:nvSpPr>
          <p:spPr>
            <a:xfrm>
              <a:off x="5001094" y="749578"/>
              <a:ext cx="377688" cy="187079"/>
            </a:xfrm>
            <a:prstGeom prst="left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27739419-1E33-4BC5-97A6-194A65733487}"/>
              </a:ext>
            </a:extLst>
          </p:cNvPr>
          <p:cNvGrpSpPr/>
          <p:nvPr/>
        </p:nvGrpSpPr>
        <p:grpSpPr>
          <a:xfrm>
            <a:off x="11480632" y="6139549"/>
            <a:ext cx="420864" cy="420864"/>
            <a:chOff x="5756359" y="503475"/>
            <a:chExt cx="679282" cy="679282"/>
          </a:xfrm>
        </p:grpSpPr>
        <p:sp>
          <p:nvSpPr>
            <p:cNvPr id="12" name="Elipse 11">
              <a:hlinkClick r:id="" action="ppaction://hlinkshowjump?jump=nextslide">
                <a:snd r:embed="rId3" name="click.wav"/>
              </a:hlinkClick>
              <a:extLst>
                <a:ext uri="{FF2B5EF4-FFF2-40B4-BE49-F238E27FC236}">
                  <a16:creationId xmlns:a16="http://schemas.microsoft.com/office/drawing/2014/main" id="{9E624640-6EB7-41BE-920B-8D6B7E2C02B4}"/>
                </a:ext>
              </a:extLst>
            </p:cNvPr>
            <p:cNvSpPr/>
            <p:nvPr/>
          </p:nvSpPr>
          <p:spPr>
            <a:xfrm>
              <a:off x="5756359" y="503475"/>
              <a:ext cx="679282" cy="679282"/>
            </a:xfrm>
            <a:prstGeom prst="ellipse">
              <a:avLst/>
            </a:prstGeom>
            <a:solidFill>
              <a:srgbClr val="F1BAFC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Flecha: hacia la izquierda 12">
              <a:hlinkClick r:id="" action="ppaction://hlinkshowjump?jump=nextslide">
                <a:snd r:embed="rId3" name="click.wav"/>
              </a:hlinkClick>
              <a:extLst>
                <a:ext uri="{FF2B5EF4-FFF2-40B4-BE49-F238E27FC236}">
                  <a16:creationId xmlns:a16="http://schemas.microsoft.com/office/drawing/2014/main" id="{8D9E37D6-4C70-4F8D-8966-8607D35D8A93}"/>
                </a:ext>
              </a:extLst>
            </p:cNvPr>
            <p:cNvSpPr/>
            <p:nvPr/>
          </p:nvSpPr>
          <p:spPr>
            <a:xfrm rot="10800000">
              <a:off x="5907156" y="747279"/>
              <a:ext cx="377688" cy="187079"/>
            </a:xfrm>
            <a:prstGeom prst="left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4" name="Imagen 13">
            <a:extLst>
              <a:ext uri="{FF2B5EF4-FFF2-40B4-BE49-F238E27FC236}">
                <a16:creationId xmlns:a16="http://schemas.microsoft.com/office/drawing/2014/main" id="{F34C6F86-233E-44DA-91A7-2B8B818957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6341" y="5956853"/>
            <a:ext cx="899317" cy="899317"/>
          </a:xfrm>
          <a:prstGeom prst="rect">
            <a:avLst/>
          </a:prstGeom>
        </p:spPr>
      </p:pic>
      <p:sp>
        <p:nvSpPr>
          <p:cNvPr id="15" name="MARCO_1">
            <a:extLst>
              <a:ext uri="{FF2B5EF4-FFF2-40B4-BE49-F238E27FC236}">
                <a16:creationId xmlns:a16="http://schemas.microsoft.com/office/drawing/2014/main" id="{66DB71CF-4D33-4BEE-9AB8-2E0397F9BC2B}"/>
              </a:ext>
            </a:extLst>
          </p:cNvPr>
          <p:cNvSpPr/>
          <p:nvPr/>
        </p:nvSpPr>
        <p:spPr>
          <a:xfrm>
            <a:off x="2720006" y="481082"/>
            <a:ext cx="1500809" cy="150080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MARCO_2">
            <a:extLst>
              <a:ext uri="{FF2B5EF4-FFF2-40B4-BE49-F238E27FC236}">
                <a16:creationId xmlns:a16="http://schemas.microsoft.com/office/drawing/2014/main" id="{6EA790D8-EBA5-4C7C-9479-615BEC7555E9}"/>
              </a:ext>
            </a:extLst>
          </p:cNvPr>
          <p:cNvSpPr/>
          <p:nvPr/>
        </p:nvSpPr>
        <p:spPr>
          <a:xfrm>
            <a:off x="997064" y="481082"/>
            <a:ext cx="1500809" cy="150080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MARCO_3">
            <a:extLst>
              <a:ext uri="{FF2B5EF4-FFF2-40B4-BE49-F238E27FC236}">
                <a16:creationId xmlns:a16="http://schemas.microsoft.com/office/drawing/2014/main" id="{03ED0915-D6AD-4E8D-8E8F-82A2FBE009A3}"/>
              </a:ext>
            </a:extLst>
          </p:cNvPr>
          <p:cNvSpPr/>
          <p:nvPr/>
        </p:nvSpPr>
        <p:spPr>
          <a:xfrm>
            <a:off x="9590638" y="481082"/>
            <a:ext cx="1500809" cy="150080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MARCO_4">
            <a:extLst>
              <a:ext uri="{FF2B5EF4-FFF2-40B4-BE49-F238E27FC236}">
                <a16:creationId xmlns:a16="http://schemas.microsoft.com/office/drawing/2014/main" id="{2249EE13-F4E6-4C52-8AF6-314C29E85021}"/>
              </a:ext>
            </a:extLst>
          </p:cNvPr>
          <p:cNvSpPr/>
          <p:nvPr/>
        </p:nvSpPr>
        <p:spPr>
          <a:xfrm>
            <a:off x="7876827" y="481082"/>
            <a:ext cx="1500809" cy="150080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MARCO_5">
            <a:extLst>
              <a:ext uri="{FF2B5EF4-FFF2-40B4-BE49-F238E27FC236}">
                <a16:creationId xmlns:a16="http://schemas.microsoft.com/office/drawing/2014/main" id="{84E80697-8851-444D-BEF9-9C28FF3D5797}"/>
              </a:ext>
            </a:extLst>
          </p:cNvPr>
          <p:cNvSpPr/>
          <p:nvPr/>
        </p:nvSpPr>
        <p:spPr>
          <a:xfrm>
            <a:off x="4449205" y="481082"/>
            <a:ext cx="1500809" cy="150080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MARCO_6">
            <a:extLst>
              <a:ext uri="{FF2B5EF4-FFF2-40B4-BE49-F238E27FC236}">
                <a16:creationId xmlns:a16="http://schemas.microsoft.com/office/drawing/2014/main" id="{F4673664-CDB2-4D19-99DF-5AC901B1087E}"/>
              </a:ext>
            </a:extLst>
          </p:cNvPr>
          <p:cNvSpPr/>
          <p:nvPr/>
        </p:nvSpPr>
        <p:spPr>
          <a:xfrm>
            <a:off x="6163016" y="481082"/>
            <a:ext cx="1500809" cy="150080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1" descr="Forma, Rectángulo&#10;&#10;Descripción generada automáticamente">
            <a:hlinkClick r:id="" action="ppaction://noaction">
              <a:snd r:embed="rId3" name="click.wav"/>
            </a:hlinkClick>
            <a:extLst>
              <a:ext uri="{FF2B5EF4-FFF2-40B4-BE49-F238E27FC236}">
                <a16:creationId xmlns:a16="http://schemas.microsoft.com/office/drawing/2014/main" id="{EE523CF6-1C59-40A1-BED8-16F30DBBC8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52" y="3359812"/>
            <a:ext cx="1350216" cy="1350216"/>
          </a:xfrm>
          <a:prstGeom prst="rect">
            <a:avLst/>
          </a:prstGeom>
        </p:spPr>
      </p:pic>
      <p:pic>
        <p:nvPicPr>
          <p:cNvPr id="3" name="2" descr="Forma, Rectángulo&#10;&#10;Descripción generada automáticamente">
            <a:hlinkClick r:id="" action="ppaction://noaction">
              <a:snd r:embed="rId3" name="click.wav"/>
            </a:hlinkClick>
            <a:extLst>
              <a:ext uri="{FF2B5EF4-FFF2-40B4-BE49-F238E27FC236}">
                <a16:creationId xmlns:a16="http://schemas.microsoft.com/office/drawing/2014/main" id="{FB686A46-51DD-44A2-B5DC-FA61576C7A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822" y="3410996"/>
            <a:ext cx="1350216" cy="1350216"/>
          </a:xfrm>
          <a:prstGeom prst="rect">
            <a:avLst/>
          </a:prstGeom>
        </p:spPr>
      </p:pic>
      <p:pic>
        <p:nvPicPr>
          <p:cNvPr id="4" name="3" descr="Forma, Rectángulo&#10;&#10;Descripción generada automáticamente">
            <a:hlinkClick r:id="" action="ppaction://noaction">
              <a:snd r:embed="rId3" name="click.wav"/>
            </a:hlinkClick>
            <a:extLst>
              <a:ext uri="{FF2B5EF4-FFF2-40B4-BE49-F238E27FC236}">
                <a16:creationId xmlns:a16="http://schemas.microsoft.com/office/drawing/2014/main" id="{C71BC719-B190-41BD-9F71-9A6498A26E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747" y="3429000"/>
            <a:ext cx="1350216" cy="1350216"/>
          </a:xfrm>
          <a:prstGeom prst="rect">
            <a:avLst/>
          </a:prstGeom>
        </p:spPr>
      </p:pic>
      <p:pic>
        <p:nvPicPr>
          <p:cNvPr id="5" name="4" descr="Forma, Rectángulo&#10;&#10;Descripción generada automáticamente">
            <a:hlinkClick r:id="" action="ppaction://noaction">
              <a:snd r:embed="rId3" name="click.wav"/>
            </a:hlinkClick>
            <a:extLst>
              <a:ext uri="{FF2B5EF4-FFF2-40B4-BE49-F238E27FC236}">
                <a16:creationId xmlns:a16="http://schemas.microsoft.com/office/drawing/2014/main" id="{4B76D356-268D-4C49-B12D-DFE760A9CD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103" y="3429000"/>
            <a:ext cx="1350216" cy="1350216"/>
          </a:xfrm>
          <a:prstGeom prst="rect">
            <a:avLst/>
          </a:prstGeom>
        </p:spPr>
      </p:pic>
      <p:pic>
        <p:nvPicPr>
          <p:cNvPr id="6" name="5" descr="Imagen que contiene Rectángulo&#10;&#10;Descripción generada automáticamente">
            <a:hlinkClick r:id="" action="ppaction://noaction">
              <a:snd r:embed="rId3" name="click.wav"/>
            </a:hlinkClick>
            <a:extLst>
              <a:ext uri="{FF2B5EF4-FFF2-40B4-BE49-F238E27FC236}">
                <a16:creationId xmlns:a16="http://schemas.microsoft.com/office/drawing/2014/main" id="{67A8C3D4-B869-4603-80DE-F8516542DF9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724" y="3417993"/>
            <a:ext cx="1350216" cy="1350216"/>
          </a:xfrm>
          <a:prstGeom prst="rect">
            <a:avLst/>
          </a:prstGeom>
        </p:spPr>
      </p:pic>
      <p:pic>
        <p:nvPicPr>
          <p:cNvPr id="7" name="6" descr="Imagen que contiene Icono&#10;&#10;Descripción generada automáticamente">
            <a:extLst>
              <a:ext uri="{FF2B5EF4-FFF2-40B4-BE49-F238E27FC236}">
                <a16:creationId xmlns:a16="http://schemas.microsoft.com/office/drawing/2014/main" id="{A490B3DC-2ABE-41E0-BDEA-CF0AF17A48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12" y="556378"/>
            <a:ext cx="1350216" cy="1350216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B5051F4D-7C17-421C-BC96-ADCC31AA9ED1}"/>
              </a:ext>
            </a:extLst>
          </p:cNvPr>
          <p:cNvSpPr/>
          <p:nvPr/>
        </p:nvSpPr>
        <p:spPr>
          <a:xfrm>
            <a:off x="441882" y="3273925"/>
            <a:ext cx="1624357" cy="1624358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D5325F8E-CBA6-4E4C-8214-79DB2E1DEF17}"/>
              </a:ext>
            </a:extLst>
          </p:cNvPr>
          <p:cNvSpPr/>
          <p:nvPr/>
        </p:nvSpPr>
        <p:spPr>
          <a:xfrm>
            <a:off x="253628" y="4710029"/>
            <a:ext cx="376506" cy="3765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1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778C0F57-6853-4B44-8FF5-FD7B4868DBF5}"/>
              </a:ext>
            </a:extLst>
          </p:cNvPr>
          <p:cNvSpPr/>
          <p:nvPr/>
        </p:nvSpPr>
        <p:spPr>
          <a:xfrm>
            <a:off x="2333751" y="3273926"/>
            <a:ext cx="1624358" cy="1624358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85B916B1-0E7F-4267-9803-2887D52CF154}"/>
              </a:ext>
            </a:extLst>
          </p:cNvPr>
          <p:cNvSpPr/>
          <p:nvPr/>
        </p:nvSpPr>
        <p:spPr>
          <a:xfrm>
            <a:off x="2239624" y="4710029"/>
            <a:ext cx="376506" cy="3765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2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72B6E6EF-6C5A-4F5D-A967-B060B74E861E}"/>
              </a:ext>
            </a:extLst>
          </p:cNvPr>
          <p:cNvSpPr/>
          <p:nvPr/>
        </p:nvSpPr>
        <p:spPr>
          <a:xfrm>
            <a:off x="4187411" y="3273926"/>
            <a:ext cx="1624358" cy="1624358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20AF3BAF-31D7-4EF9-8B65-0B879050FECB}"/>
              </a:ext>
            </a:extLst>
          </p:cNvPr>
          <p:cNvSpPr/>
          <p:nvPr/>
        </p:nvSpPr>
        <p:spPr>
          <a:xfrm>
            <a:off x="4131494" y="4710029"/>
            <a:ext cx="376506" cy="3765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3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DB249CB7-69F6-448D-B4E4-8B66D6BC5920}"/>
              </a:ext>
            </a:extLst>
          </p:cNvPr>
          <p:cNvSpPr/>
          <p:nvPr/>
        </p:nvSpPr>
        <p:spPr>
          <a:xfrm>
            <a:off x="6077032" y="3273926"/>
            <a:ext cx="1624358" cy="1624358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62BBA4C8-4B54-4548-94AF-B0D7AC4CADF3}"/>
              </a:ext>
            </a:extLst>
          </p:cNvPr>
          <p:cNvSpPr/>
          <p:nvPr/>
        </p:nvSpPr>
        <p:spPr>
          <a:xfrm>
            <a:off x="5985154" y="4710028"/>
            <a:ext cx="376506" cy="3765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4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0C463739-9715-4770-8625-DC80BF91BC6D}"/>
              </a:ext>
            </a:extLst>
          </p:cNvPr>
          <p:cNvSpPr/>
          <p:nvPr/>
        </p:nvSpPr>
        <p:spPr>
          <a:xfrm>
            <a:off x="7966653" y="3273926"/>
            <a:ext cx="1624358" cy="1624358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F1E38DBE-2D0B-4B67-BA9B-4655B82FDABD}"/>
              </a:ext>
            </a:extLst>
          </p:cNvPr>
          <p:cNvSpPr/>
          <p:nvPr/>
        </p:nvSpPr>
        <p:spPr>
          <a:xfrm>
            <a:off x="7874775" y="4710028"/>
            <a:ext cx="376506" cy="3765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5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C4C3BABE-0070-443B-A4A3-7733F7F9AD60}"/>
              </a:ext>
            </a:extLst>
          </p:cNvPr>
          <p:cNvSpPr/>
          <p:nvPr/>
        </p:nvSpPr>
        <p:spPr>
          <a:xfrm>
            <a:off x="9856274" y="3273926"/>
            <a:ext cx="1624358" cy="1624358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2E9AA9E3-A1C5-4669-9710-0C6BCF9EF8EA}"/>
              </a:ext>
            </a:extLst>
          </p:cNvPr>
          <p:cNvSpPr/>
          <p:nvPr/>
        </p:nvSpPr>
        <p:spPr>
          <a:xfrm>
            <a:off x="9764396" y="4710028"/>
            <a:ext cx="376506" cy="3765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121904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85185E-6 L 0.30963 0.418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82" y="2090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6DB01C"/>
                                      </p:to>
                                    </p:animClr>
                                    <p:set>
                                      <p:cBhvr>
                                        <p:cTn id="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6DB01C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6DB01C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6DB01C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6DB01C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6DB01C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DB01C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DB01C"/>
                                      </p:to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DB01C"/>
                                      </p:to>
                                    </p:animClr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DB01C"/>
                                      </p:to>
                                    </p:animClr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DB01C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DB01C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E81D8084-D173-4F05-9405-871FECB9322D}"/>
              </a:ext>
            </a:extLst>
          </p:cNvPr>
          <p:cNvGrpSpPr/>
          <p:nvPr/>
        </p:nvGrpSpPr>
        <p:grpSpPr>
          <a:xfrm>
            <a:off x="407506" y="6139549"/>
            <a:ext cx="420864" cy="420864"/>
            <a:chOff x="4850297" y="503476"/>
            <a:chExt cx="679282" cy="679282"/>
          </a:xfrm>
        </p:grpSpPr>
        <p:sp>
          <p:nvSpPr>
            <p:cNvPr id="13" name="Elipse 12">
              <a:hlinkClick r:id="" action="ppaction://hlinkshowjump?jump=previousslide">
                <a:snd r:embed="rId2" name="click.wav"/>
              </a:hlinkClick>
              <a:extLst>
                <a:ext uri="{FF2B5EF4-FFF2-40B4-BE49-F238E27FC236}">
                  <a16:creationId xmlns:a16="http://schemas.microsoft.com/office/drawing/2014/main" id="{DDE9388C-3CFE-4EEA-9666-D29E1C428966}"/>
                </a:ext>
              </a:extLst>
            </p:cNvPr>
            <p:cNvSpPr/>
            <p:nvPr/>
          </p:nvSpPr>
          <p:spPr>
            <a:xfrm>
              <a:off x="4850297" y="503476"/>
              <a:ext cx="679282" cy="679282"/>
            </a:xfrm>
            <a:prstGeom prst="ellipse">
              <a:avLst/>
            </a:prstGeom>
            <a:solidFill>
              <a:srgbClr val="F1BAFC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Flecha: hacia la izquierda 13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96F81C06-0DCB-4C9C-936E-0E15628058FD}"/>
                </a:ext>
              </a:extLst>
            </p:cNvPr>
            <p:cNvSpPr/>
            <p:nvPr/>
          </p:nvSpPr>
          <p:spPr>
            <a:xfrm>
              <a:off x="5001094" y="749578"/>
              <a:ext cx="377688" cy="187079"/>
            </a:xfrm>
            <a:prstGeom prst="left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E0A1A42D-6363-4AC1-956A-E3980C88BE9F}"/>
              </a:ext>
            </a:extLst>
          </p:cNvPr>
          <p:cNvGrpSpPr/>
          <p:nvPr/>
        </p:nvGrpSpPr>
        <p:grpSpPr>
          <a:xfrm>
            <a:off x="11480632" y="6139549"/>
            <a:ext cx="420864" cy="420864"/>
            <a:chOff x="5756359" y="503475"/>
            <a:chExt cx="679282" cy="679282"/>
          </a:xfrm>
        </p:grpSpPr>
        <p:sp>
          <p:nvSpPr>
            <p:cNvPr id="16" name="Elipse 15">
              <a:hlinkClick r:id="" action="ppaction://hlinkshowjump?jump=nextslide">
                <a:snd r:embed="rId2" name="click.wav"/>
              </a:hlinkClick>
              <a:extLst>
                <a:ext uri="{FF2B5EF4-FFF2-40B4-BE49-F238E27FC236}">
                  <a16:creationId xmlns:a16="http://schemas.microsoft.com/office/drawing/2014/main" id="{401AA182-A7C9-428D-87CD-03745E07AFA5}"/>
                </a:ext>
              </a:extLst>
            </p:cNvPr>
            <p:cNvSpPr/>
            <p:nvPr/>
          </p:nvSpPr>
          <p:spPr>
            <a:xfrm>
              <a:off x="5756359" y="503475"/>
              <a:ext cx="679282" cy="679282"/>
            </a:xfrm>
            <a:prstGeom prst="ellipse">
              <a:avLst/>
            </a:prstGeom>
            <a:solidFill>
              <a:srgbClr val="F1BAFC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Flecha: hacia la izquierda 16">
              <a:hlinkClick r:id="" action="ppaction://hlinkshowjump?jump=nextslide">
                <a:snd r:embed="rId2" name="click.wav"/>
              </a:hlinkClick>
              <a:extLst>
                <a:ext uri="{FF2B5EF4-FFF2-40B4-BE49-F238E27FC236}">
                  <a16:creationId xmlns:a16="http://schemas.microsoft.com/office/drawing/2014/main" id="{14912DA5-9B09-4179-8BAA-2C0B04DBE712}"/>
                </a:ext>
              </a:extLst>
            </p:cNvPr>
            <p:cNvSpPr/>
            <p:nvPr/>
          </p:nvSpPr>
          <p:spPr>
            <a:xfrm rot="10800000">
              <a:off x="5907156" y="747279"/>
              <a:ext cx="377688" cy="187079"/>
            </a:xfrm>
            <a:prstGeom prst="left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8" name="Imagen 17">
            <a:extLst>
              <a:ext uri="{FF2B5EF4-FFF2-40B4-BE49-F238E27FC236}">
                <a16:creationId xmlns:a16="http://schemas.microsoft.com/office/drawing/2014/main" id="{1DC02487-00B3-43F7-A77A-AFD30D482F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6341" y="5956853"/>
            <a:ext cx="899317" cy="899317"/>
          </a:xfrm>
          <a:prstGeom prst="rect">
            <a:avLst/>
          </a:prstGeom>
        </p:spPr>
      </p:pic>
      <p:pic>
        <p:nvPicPr>
          <p:cNvPr id="3" name="1" descr="Forma, Rectángulo&#10;&#10;Descripción generada automáticamente">
            <a:hlinkClick r:id="" action="ppaction://noaction">
              <a:snd r:embed="rId2" name="click.wav"/>
            </a:hlinkClick>
            <a:extLst>
              <a:ext uri="{FF2B5EF4-FFF2-40B4-BE49-F238E27FC236}">
                <a16:creationId xmlns:a16="http://schemas.microsoft.com/office/drawing/2014/main" id="{A6E7EC52-F399-4B69-91E7-BB883DE624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1047750"/>
            <a:ext cx="4762500" cy="4762500"/>
          </a:xfrm>
          <a:prstGeom prst="rect">
            <a:avLst/>
          </a:prstGeom>
        </p:spPr>
      </p:pic>
      <p:pic>
        <p:nvPicPr>
          <p:cNvPr id="5" name="2" descr="Forma&#10;&#10;Descripción generada automáticamente">
            <a:hlinkClick r:id="" action="ppaction://noaction">
              <a:snd r:embed="rId2" name="click.wav"/>
            </a:hlinkClick>
            <a:extLst>
              <a:ext uri="{FF2B5EF4-FFF2-40B4-BE49-F238E27FC236}">
                <a16:creationId xmlns:a16="http://schemas.microsoft.com/office/drawing/2014/main" id="{80EACF90-9905-4B3E-AA52-48F98160B2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1047750"/>
            <a:ext cx="4762500" cy="4762500"/>
          </a:xfrm>
          <a:prstGeom prst="rect">
            <a:avLst/>
          </a:prstGeom>
        </p:spPr>
      </p:pic>
      <p:pic>
        <p:nvPicPr>
          <p:cNvPr id="7" name="3" descr="Imagen que contiene Diagrama&#10;&#10;Descripción generada automáticamente">
            <a:hlinkClick r:id="" action="ppaction://noaction">
              <a:snd r:embed="rId2" name="click.wav"/>
            </a:hlinkClick>
            <a:extLst>
              <a:ext uri="{FF2B5EF4-FFF2-40B4-BE49-F238E27FC236}">
                <a16:creationId xmlns:a16="http://schemas.microsoft.com/office/drawing/2014/main" id="{ED12A808-1B88-447E-8C4E-2F22097F91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1047750"/>
            <a:ext cx="4762500" cy="4762500"/>
          </a:xfrm>
          <a:prstGeom prst="rect">
            <a:avLst/>
          </a:prstGeom>
        </p:spPr>
      </p:pic>
      <p:pic>
        <p:nvPicPr>
          <p:cNvPr id="9" name="4" descr="Diagrama&#10;&#10;Descripción generada automáticamente">
            <a:hlinkClick r:id="" action="ppaction://noaction">
              <a:snd r:embed="rId2" name="click.wav"/>
            </a:hlinkClick>
            <a:extLst>
              <a:ext uri="{FF2B5EF4-FFF2-40B4-BE49-F238E27FC236}">
                <a16:creationId xmlns:a16="http://schemas.microsoft.com/office/drawing/2014/main" id="{5F742750-BDBF-4990-A078-48C7630657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1047750"/>
            <a:ext cx="4762500" cy="4762500"/>
          </a:xfrm>
          <a:prstGeom prst="rect">
            <a:avLst/>
          </a:prstGeom>
        </p:spPr>
      </p:pic>
      <p:pic>
        <p:nvPicPr>
          <p:cNvPr id="11" name="5" descr="Dibujo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B29A1289-C2CE-4F68-B2D6-20336A56D0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1047750"/>
            <a:ext cx="4762500" cy="4762500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815412DA-7F24-4C44-9C44-34EEC711B505}"/>
              </a:ext>
            </a:extLst>
          </p:cNvPr>
          <p:cNvSpPr/>
          <p:nvPr/>
        </p:nvSpPr>
        <p:spPr>
          <a:xfrm>
            <a:off x="0" y="152400"/>
            <a:ext cx="3039979" cy="721895"/>
          </a:xfrm>
          <a:prstGeom prst="rect">
            <a:avLst/>
          </a:prstGeom>
          <a:solidFill>
            <a:srgbClr val="9E6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Haz clic en la imagen</a:t>
            </a:r>
          </a:p>
        </p:txBody>
      </p:sp>
    </p:spTree>
    <p:extLst>
      <p:ext uri="{BB962C8B-B14F-4D97-AF65-F5344CB8AC3E}">
        <p14:creationId xmlns:p14="http://schemas.microsoft.com/office/powerpoint/2010/main" val="359883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50F14226-9E5F-44A2-BBBE-BA893B4FF760}"/>
              </a:ext>
            </a:extLst>
          </p:cNvPr>
          <p:cNvGrpSpPr/>
          <p:nvPr/>
        </p:nvGrpSpPr>
        <p:grpSpPr>
          <a:xfrm>
            <a:off x="407506" y="6139549"/>
            <a:ext cx="420864" cy="420864"/>
            <a:chOff x="4850297" y="503476"/>
            <a:chExt cx="679282" cy="679282"/>
          </a:xfrm>
        </p:grpSpPr>
        <p:sp>
          <p:nvSpPr>
            <p:cNvPr id="3" name="Elipse 2">
              <a:hlinkClick r:id="" action="ppaction://hlinkshowjump?jump=previousslide">
                <a:snd r:embed="rId2" name="click.wav"/>
              </a:hlinkClick>
              <a:extLst>
                <a:ext uri="{FF2B5EF4-FFF2-40B4-BE49-F238E27FC236}">
                  <a16:creationId xmlns:a16="http://schemas.microsoft.com/office/drawing/2014/main" id="{2181D869-2702-4864-BA98-0BFDF81DEEF0}"/>
                </a:ext>
              </a:extLst>
            </p:cNvPr>
            <p:cNvSpPr/>
            <p:nvPr/>
          </p:nvSpPr>
          <p:spPr>
            <a:xfrm>
              <a:off x="4850297" y="503476"/>
              <a:ext cx="679282" cy="679282"/>
            </a:xfrm>
            <a:prstGeom prst="ellipse">
              <a:avLst/>
            </a:prstGeom>
            <a:solidFill>
              <a:srgbClr val="F1BAFC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Flecha: hacia la izquierda 3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173CE2FA-0DC6-4802-BA3E-C662ECC27654}"/>
                </a:ext>
              </a:extLst>
            </p:cNvPr>
            <p:cNvSpPr/>
            <p:nvPr/>
          </p:nvSpPr>
          <p:spPr>
            <a:xfrm>
              <a:off x="5001094" y="749578"/>
              <a:ext cx="377688" cy="187079"/>
            </a:xfrm>
            <a:prstGeom prst="left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0567D78B-B900-4285-8333-D9A07206AAE2}"/>
              </a:ext>
            </a:extLst>
          </p:cNvPr>
          <p:cNvGrpSpPr/>
          <p:nvPr/>
        </p:nvGrpSpPr>
        <p:grpSpPr>
          <a:xfrm>
            <a:off x="11480632" y="6139549"/>
            <a:ext cx="420864" cy="420864"/>
            <a:chOff x="5756359" y="503475"/>
            <a:chExt cx="679282" cy="679282"/>
          </a:xfrm>
        </p:grpSpPr>
        <p:sp>
          <p:nvSpPr>
            <p:cNvPr id="6" name="Elipse 5">
              <a:hlinkClick r:id="" action="ppaction://hlinkshowjump?jump=nextslide">
                <a:snd r:embed="rId2" name="click.wav"/>
              </a:hlinkClick>
              <a:extLst>
                <a:ext uri="{FF2B5EF4-FFF2-40B4-BE49-F238E27FC236}">
                  <a16:creationId xmlns:a16="http://schemas.microsoft.com/office/drawing/2014/main" id="{9E46872C-D9FF-4F0D-B317-034EE1054D8B}"/>
                </a:ext>
              </a:extLst>
            </p:cNvPr>
            <p:cNvSpPr/>
            <p:nvPr/>
          </p:nvSpPr>
          <p:spPr>
            <a:xfrm>
              <a:off x="5756359" y="503475"/>
              <a:ext cx="679282" cy="679282"/>
            </a:xfrm>
            <a:prstGeom prst="ellipse">
              <a:avLst/>
            </a:prstGeom>
            <a:solidFill>
              <a:srgbClr val="F1BAFC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Flecha: hacia la izquierda 6">
              <a:hlinkClick r:id="" action="ppaction://hlinkshowjump?jump=nextslide">
                <a:snd r:embed="rId2" name="click.wav"/>
              </a:hlinkClick>
              <a:extLst>
                <a:ext uri="{FF2B5EF4-FFF2-40B4-BE49-F238E27FC236}">
                  <a16:creationId xmlns:a16="http://schemas.microsoft.com/office/drawing/2014/main" id="{AC27E3BB-6528-4448-8DF3-A558CF3C66CB}"/>
                </a:ext>
              </a:extLst>
            </p:cNvPr>
            <p:cNvSpPr/>
            <p:nvPr/>
          </p:nvSpPr>
          <p:spPr>
            <a:xfrm rot="10800000">
              <a:off x="5907156" y="747279"/>
              <a:ext cx="377688" cy="187079"/>
            </a:xfrm>
            <a:prstGeom prst="left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8" name="LOGO">
            <a:extLst>
              <a:ext uri="{FF2B5EF4-FFF2-40B4-BE49-F238E27FC236}">
                <a16:creationId xmlns:a16="http://schemas.microsoft.com/office/drawing/2014/main" id="{144C3691-DA5A-492B-92FA-E87E6496BC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6341" y="5956853"/>
            <a:ext cx="899317" cy="899317"/>
          </a:xfrm>
          <a:prstGeom prst="rect">
            <a:avLst/>
          </a:prstGeom>
        </p:spPr>
      </p:pic>
      <p:grpSp>
        <p:nvGrpSpPr>
          <p:cNvPr id="30" name="LÍNEA">
            <a:extLst>
              <a:ext uri="{FF2B5EF4-FFF2-40B4-BE49-F238E27FC236}">
                <a16:creationId xmlns:a16="http://schemas.microsoft.com/office/drawing/2014/main" id="{82484AF7-A96B-4EB5-8621-C3FD211A926E}"/>
              </a:ext>
            </a:extLst>
          </p:cNvPr>
          <p:cNvGrpSpPr/>
          <p:nvPr/>
        </p:nvGrpSpPr>
        <p:grpSpPr>
          <a:xfrm>
            <a:off x="2837718" y="4255477"/>
            <a:ext cx="1524000" cy="1524000"/>
            <a:chOff x="2837718" y="4255477"/>
            <a:chExt cx="1524000" cy="1524000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F5A33547-6DBB-4471-922E-AEABC3499191}"/>
                </a:ext>
              </a:extLst>
            </p:cNvPr>
            <p:cNvSpPr/>
            <p:nvPr/>
          </p:nvSpPr>
          <p:spPr>
            <a:xfrm>
              <a:off x="2837718" y="4255477"/>
              <a:ext cx="1524000" cy="1524000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7" name="Imagen 16" descr="Forma, Rectángulo&#10;&#10;Descripción generada automáticamente">
              <a:extLst>
                <a:ext uri="{FF2B5EF4-FFF2-40B4-BE49-F238E27FC236}">
                  <a16:creationId xmlns:a16="http://schemas.microsoft.com/office/drawing/2014/main" id="{B5898545-5FC0-4C16-B416-C42D6BA4B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7741" y="4335407"/>
              <a:ext cx="1358059" cy="1358059"/>
            </a:xfrm>
            <a:prstGeom prst="rect">
              <a:avLst/>
            </a:prstGeom>
          </p:spPr>
        </p:pic>
      </p:grpSp>
      <p:grpSp>
        <p:nvGrpSpPr>
          <p:cNvPr id="29" name="CÍRCULO">
            <a:extLst>
              <a:ext uri="{FF2B5EF4-FFF2-40B4-BE49-F238E27FC236}">
                <a16:creationId xmlns:a16="http://schemas.microsoft.com/office/drawing/2014/main" id="{92117918-2795-400C-878C-77A5984ABEF9}"/>
              </a:ext>
            </a:extLst>
          </p:cNvPr>
          <p:cNvGrpSpPr/>
          <p:nvPr/>
        </p:nvGrpSpPr>
        <p:grpSpPr>
          <a:xfrm>
            <a:off x="4514118" y="4255477"/>
            <a:ext cx="1524000" cy="1524000"/>
            <a:chOff x="4514118" y="4255477"/>
            <a:chExt cx="1524000" cy="1524000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51D4F7A9-7390-4123-8077-5D9FA1020ADF}"/>
                </a:ext>
              </a:extLst>
            </p:cNvPr>
            <p:cNvSpPr/>
            <p:nvPr/>
          </p:nvSpPr>
          <p:spPr>
            <a:xfrm>
              <a:off x="4514118" y="4255477"/>
              <a:ext cx="1524000" cy="1524000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5" name="Imagen 14" descr="Forma, Círculo&#10;&#10;Descripción generada automáticamente">
              <a:extLst>
                <a:ext uri="{FF2B5EF4-FFF2-40B4-BE49-F238E27FC236}">
                  <a16:creationId xmlns:a16="http://schemas.microsoft.com/office/drawing/2014/main" id="{B2978E5F-9CED-4F49-932E-D99BB22FEC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9951" y="4332442"/>
              <a:ext cx="1369885" cy="1369885"/>
            </a:xfrm>
            <a:prstGeom prst="rect">
              <a:avLst/>
            </a:prstGeom>
          </p:spPr>
        </p:pic>
      </p:grpSp>
      <p:sp>
        <p:nvSpPr>
          <p:cNvPr id="12" name="CUADRADO_BORDE">
            <a:extLst>
              <a:ext uri="{FF2B5EF4-FFF2-40B4-BE49-F238E27FC236}">
                <a16:creationId xmlns:a16="http://schemas.microsoft.com/office/drawing/2014/main" id="{0CDA5464-AAD6-4679-BBFB-FB1BFCC792ED}"/>
              </a:ext>
            </a:extLst>
          </p:cNvPr>
          <p:cNvSpPr/>
          <p:nvPr/>
        </p:nvSpPr>
        <p:spPr>
          <a:xfrm>
            <a:off x="6178794" y="4255477"/>
            <a:ext cx="1524000" cy="15240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CUADRADO" descr="Forma, Rectángulo, Cuadrado&#10;&#10;Descripción generada automáticamente">
            <a:extLst>
              <a:ext uri="{FF2B5EF4-FFF2-40B4-BE49-F238E27FC236}">
                <a16:creationId xmlns:a16="http://schemas.microsoft.com/office/drawing/2014/main" id="{99F55E8E-A072-45A8-BDD5-3AB86EED2E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411" y="4344165"/>
            <a:ext cx="1354419" cy="1354419"/>
          </a:xfrm>
          <a:prstGeom prst="rect">
            <a:avLst/>
          </a:prstGeom>
        </p:spPr>
      </p:pic>
      <p:sp>
        <p:nvSpPr>
          <p:cNvPr id="13" name="TRIÁNGULO_BORDE">
            <a:extLst>
              <a:ext uri="{FF2B5EF4-FFF2-40B4-BE49-F238E27FC236}">
                <a16:creationId xmlns:a16="http://schemas.microsoft.com/office/drawing/2014/main" id="{3189DF62-7570-45C2-B0A8-C37F910C83C7}"/>
              </a:ext>
            </a:extLst>
          </p:cNvPr>
          <p:cNvSpPr/>
          <p:nvPr/>
        </p:nvSpPr>
        <p:spPr>
          <a:xfrm>
            <a:off x="7843470" y="4255477"/>
            <a:ext cx="1524000" cy="15240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1" name="TRIÁNGULO" descr="Forma&#10;&#10;Descripción generada automáticamente">
            <a:extLst>
              <a:ext uri="{FF2B5EF4-FFF2-40B4-BE49-F238E27FC236}">
                <a16:creationId xmlns:a16="http://schemas.microsoft.com/office/drawing/2014/main" id="{51DB30AA-B0D9-4725-A5F5-094FE7701F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681" y="4355888"/>
            <a:ext cx="1337578" cy="1337578"/>
          </a:xfrm>
          <a:prstGeom prst="rect">
            <a:avLst/>
          </a:prstGeom>
        </p:spPr>
      </p:pic>
      <p:pic>
        <p:nvPicPr>
          <p:cNvPr id="23" name="1" descr="Forma, Rectángulo&#10;&#10;Descripción generada automáticamente">
            <a:hlinkClick r:id="" action="ppaction://noaction">
              <a:snd r:embed="rId2" name="click.wav"/>
            </a:hlinkClick>
            <a:extLst>
              <a:ext uri="{FF2B5EF4-FFF2-40B4-BE49-F238E27FC236}">
                <a16:creationId xmlns:a16="http://schemas.microsoft.com/office/drawing/2014/main" id="{6E2F1F32-E01B-4596-9FD2-21CD3CA1BDB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222" y="1417430"/>
            <a:ext cx="2659093" cy="2659093"/>
          </a:xfrm>
          <a:prstGeom prst="rect">
            <a:avLst/>
          </a:prstGeom>
        </p:spPr>
      </p:pic>
      <p:pic>
        <p:nvPicPr>
          <p:cNvPr id="24" name="2" descr="Imagen que contiene Forma&#10;&#10;Descripción generada automáticamente">
            <a:hlinkClick r:id="" action="ppaction://noaction">
              <a:snd r:embed="rId2" name="click.wav"/>
            </a:hlinkClick>
            <a:extLst>
              <a:ext uri="{FF2B5EF4-FFF2-40B4-BE49-F238E27FC236}">
                <a16:creationId xmlns:a16="http://schemas.microsoft.com/office/drawing/2014/main" id="{B681849F-0044-410A-A0C6-835E4BC7A2B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222" y="1417430"/>
            <a:ext cx="2659093" cy="2659093"/>
          </a:xfrm>
          <a:prstGeom prst="rect">
            <a:avLst/>
          </a:prstGeom>
        </p:spPr>
      </p:pic>
      <p:pic>
        <p:nvPicPr>
          <p:cNvPr id="25" name="3" descr="Imagen en blanco y negro&#10;&#10;Descripción generada automáticamente con confianza baja">
            <a:hlinkClick r:id="" action="ppaction://noaction">
              <a:snd r:embed="rId2" name="click.wav"/>
            </a:hlinkClick>
            <a:extLst>
              <a:ext uri="{FF2B5EF4-FFF2-40B4-BE49-F238E27FC236}">
                <a16:creationId xmlns:a16="http://schemas.microsoft.com/office/drawing/2014/main" id="{C03BC492-8AD5-4960-8BE2-4447E0F02BF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222" y="1417430"/>
            <a:ext cx="2659093" cy="2659093"/>
          </a:xfrm>
          <a:prstGeom prst="rect">
            <a:avLst/>
          </a:prstGeom>
        </p:spPr>
      </p:pic>
      <p:pic>
        <p:nvPicPr>
          <p:cNvPr id="26" name="4" descr="Forma&#10;&#10;Descripción generada automáticamente">
            <a:extLst>
              <a:ext uri="{FF2B5EF4-FFF2-40B4-BE49-F238E27FC236}">
                <a16:creationId xmlns:a16="http://schemas.microsoft.com/office/drawing/2014/main" id="{20891960-CC79-4C3C-BCDB-F15D4B3F809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222" y="1417430"/>
            <a:ext cx="2659093" cy="2659093"/>
          </a:xfrm>
          <a:prstGeom prst="rect">
            <a:avLst/>
          </a:prstGeom>
        </p:spPr>
      </p:pic>
      <p:sp>
        <p:nvSpPr>
          <p:cNvPr id="22" name="ENUNCIADO">
            <a:extLst>
              <a:ext uri="{FF2B5EF4-FFF2-40B4-BE49-F238E27FC236}">
                <a16:creationId xmlns:a16="http://schemas.microsoft.com/office/drawing/2014/main" id="{25424719-3E49-4DFF-B400-AD0DB511E111}"/>
              </a:ext>
            </a:extLst>
          </p:cNvPr>
          <p:cNvSpPr/>
          <p:nvPr/>
        </p:nvSpPr>
        <p:spPr>
          <a:xfrm>
            <a:off x="2570074" y="138875"/>
            <a:ext cx="6936087" cy="939648"/>
          </a:xfrm>
          <a:prstGeom prst="rect">
            <a:avLst/>
          </a:prstGeom>
          <a:solidFill>
            <a:srgbClr val="9E6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latin typeface="Abadi" panose="020B0604020104020204" pitchFamily="34" charset="0"/>
              </a:rPr>
              <a:t>Observa la secuencia:</a:t>
            </a:r>
          </a:p>
        </p:txBody>
      </p:sp>
      <p:sp>
        <p:nvSpPr>
          <p:cNvPr id="31" name="ENUNCIADO">
            <a:extLst>
              <a:ext uri="{FF2B5EF4-FFF2-40B4-BE49-F238E27FC236}">
                <a16:creationId xmlns:a16="http://schemas.microsoft.com/office/drawing/2014/main" id="{DA2A5FAC-A22F-4A56-9903-D080CC62234F}"/>
              </a:ext>
            </a:extLst>
          </p:cNvPr>
          <p:cNvSpPr/>
          <p:nvPr/>
        </p:nvSpPr>
        <p:spPr>
          <a:xfrm>
            <a:off x="2570074" y="142281"/>
            <a:ext cx="6936087" cy="939648"/>
          </a:xfrm>
          <a:prstGeom prst="rect">
            <a:avLst/>
          </a:prstGeom>
          <a:solidFill>
            <a:srgbClr val="9E6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latin typeface="Abadi" panose="020B0604020104020204" pitchFamily="34" charset="0"/>
              </a:rPr>
              <a:t>¿Qué forma </a:t>
            </a:r>
            <a:r>
              <a:rPr lang="es-ES" sz="2000" b="1" dirty="0">
                <a:latin typeface="Abadi" panose="020B0604020104020204" pitchFamily="34" charset="0"/>
              </a:rPr>
              <a:t>NO</a:t>
            </a:r>
            <a:r>
              <a:rPr lang="es-ES" sz="2000" dirty="0">
                <a:latin typeface="Abadi" panose="020B0604020104020204" pitchFamily="34" charset="0"/>
              </a:rPr>
              <a:t> tiene el dibujo?</a:t>
            </a:r>
          </a:p>
        </p:txBody>
      </p:sp>
    </p:spTree>
    <p:extLst>
      <p:ext uri="{BB962C8B-B14F-4D97-AF65-F5344CB8AC3E}">
        <p14:creationId xmlns:p14="http://schemas.microsoft.com/office/powerpoint/2010/main" val="170695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DB01C"/>
                                      </p:to>
                                    </p:animClr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6DB01C"/>
                                      </p:to>
                                    </p:animClr>
                                    <p:set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6DB01C"/>
                                      </p:to>
                                    </p:animClr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3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A414CF1D-D67E-4250-BACB-0DBD8D6A7B00}"/>
              </a:ext>
            </a:extLst>
          </p:cNvPr>
          <p:cNvGrpSpPr/>
          <p:nvPr/>
        </p:nvGrpSpPr>
        <p:grpSpPr>
          <a:xfrm>
            <a:off x="407506" y="6139549"/>
            <a:ext cx="420864" cy="420864"/>
            <a:chOff x="4850297" y="503476"/>
            <a:chExt cx="679282" cy="679282"/>
          </a:xfrm>
        </p:grpSpPr>
        <p:sp>
          <p:nvSpPr>
            <p:cNvPr id="3" name="Elipse 2">
              <a:hlinkClick r:id="" action="ppaction://hlinkshowjump?jump=previousslide">
                <a:snd r:embed="rId3" name="click.wav"/>
              </a:hlinkClick>
              <a:extLst>
                <a:ext uri="{FF2B5EF4-FFF2-40B4-BE49-F238E27FC236}">
                  <a16:creationId xmlns:a16="http://schemas.microsoft.com/office/drawing/2014/main" id="{7D63311B-990A-4957-9B9B-7232554D772D}"/>
                </a:ext>
              </a:extLst>
            </p:cNvPr>
            <p:cNvSpPr/>
            <p:nvPr/>
          </p:nvSpPr>
          <p:spPr>
            <a:xfrm>
              <a:off x="4850297" y="503476"/>
              <a:ext cx="679282" cy="679282"/>
            </a:xfrm>
            <a:prstGeom prst="ellipse">
              <a:avLst/>
            </a:prstGeom>
            <a:solidFill>
              <a:srgbClr val="F1BAFC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Flecha: hacia la izquierda 3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D5EF295A-AE41-48F1-B53C-B4C161BF3209}"/>
                </a:ext>
              </a:extLst>
            </p:cNvPr>
            <p:cNvSpPr/>
            <p:nvPr/>
          </p:nvSpPr>
          <p:spPr>
            <a:xfrm>
              <a:off x="5001094" y="749578"/>
              <a:ext cx="377688" cy="187079"/>
            </a:xfrm>
            <a:prstGeom prst="left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75073486-60D6-417F-BA45-6FA4B723501D}"/>
              </a:ext>
            </a:extLst>
          </p:cNvPr>
          <p:cNvGrpSpPr/>
          <p:nvPr/>
        </p:nvGrpSpPr>
        <p:grpSpPr>
          <a:xfrm>
            <a:off x="11480632" y="6139549"/>
            <a:ext cx="420864" cy="420864"/>
            <a:chOff x="5756359" y="503475"/>
            <a:chExt cx="679282" cy="679282"/>
          </a:xfrm>
        </p:grpSpPr>
        <p:sp>
          <p:nvSpPr>
            <p:cNvPr id="6" name="Elipse 5">
              <a:hlinkClick r:id="" action="ppaction://hlinkshowjump?jump=nextslide">
                <a:snd r:embed="rId3" name="click.wav"/>
              </a:hlinkClick>
              <a:extLst>
                <a:ext uri="{FF2B5EF4-FFF2-40B4-BE49-F238E27FC236}">
                  <a16:creationId xmlns:a16="http://schemas.microsoft.com/office/drawing/2014/main" id="{2065DA97-6E83-4854-9061-B04A61B5D30F}"/>
                </a:ext>
              </a:extLst>
            </p:cNvPr>
            <p:cNvSpPr/>
            <p:nvPr/>
          </p:nvSpPr>
          <p:spPr>
            <a:xfrm>
              <a:off x="5756359" y="503475"/>
              <a:ext cx="679282" cy="679282"/>
            </a:xfrm>
            <a:prstGeom prst="ellipse">
              <a:avLst/>
            </a:prstGeom>
            <a:solidFill>
              <a:srgbClr val="F1BAFC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Flecha: hacia la izquierda 6">
              <a:hlinkClick r:id="" action="ppaction://hlinkshowjump?jump=nextslide">
                <a:snd r:embed="rId3" name="click.wav"/>
              </a:hlinkClick>
              <a:extLst>
                <a:ext uri="{FF2B5EF4-FFF2-40B4-BE49-F238E27FC236}">
                  <a16:creationId xmlns:a16="http://schemas.microsoft.com/office/drawing/2014/main" id="{0FF37B57-00AE-4BCF-B4B6-1E4B85EFE6EA}"/>
                </a:ext>
              </a:extLst>
            </p:cNvPr>
            <p:cNvSpPr/>
            <p:nvPr/>
          </p:nvSpPr>
          <p:spPr>
            <a:xfrm rot="10800000">
              <a:off x="5907156" y="747279"/>
              <a:ext cx="377688" cy="187079"/>
            </a:xfrm>
            <a:prstGeom prst="left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571CBA0E-B1C8-47B6-9E1B-F9FEE8E9AC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6341" y="5956853"/>
            <a:ext cx="899317" cy="899317"/>
          </a:xfrm>
          <a:prstGeom prst="rect">
            <a:avLst/>
          </a:prstGeom>
        </p:spPr>
      </p:pic>
      <p:sp>
        <p:nvSpPr>
          <p:cNvPr id="13" name="ENUNCIADO">
            <a:extLst>
              <a:ext uri="{FF2B5EF4-FFF2-40B4-BE49-F238E27FC236}">
                <a16:creationId xmlns:a16="http://schemas.microsoft.com/office/drawing/2014/main" id="{9A052F2D-FFB9-4EAF-BC0E-C71B5D433AF2}"/>
              </a:ext>
            </a:extLst>
          </p:cNvPr>
          <p:cNvSpPr/>
          <p:nvPr/>
        </p:nvSpPr>
        <p:spPr>
          <a:xfrm>
            <a:off x="2570074" y="138875"/>
            <a:ext cx="6936087" cy="939648"/>
          </a:xfrm>
          <a:prstGeom prst="rect">
            <a:avLst/>
          </a:prstGeom>
          <a:solidFill>
            <a:srgbClr val="9E6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latin typeface="Abadi" panose="020B0604020104020204" pitchFamily="34" charset="0"/>
              </a:rPr>
              <a:t>Observa la secuencia:</a:t>
            </a:r>
          </a:p>
        </p:txBody>
      </p:sp>
      <p:sp>
        <p:nvSpPr>
          <p:cNvPr id="14" name="ENUNCIADO">
            <a:extLst>
              <a:ext uri="{FF2B5EF4-FFF2-40B4-BE49-F238E27FC236}">
                <a16:creationId xmlns:a16="http://schemas.microsoft.com/office/drawing/2014/main" id="{61D56190-3485-46D4-B416-123A4CE780FE}"/>
              </a:ext>
            </a:extLst>
          </p:cNvPr>
          <p:cNvSpPr/>
          <p:nvPr/>
        </p:nvSpPr>
        <p:spPr>
          <a:xfrm>
            <a:off x="2570074" y="142281"/>
            <a:ext cx="6936087" cy="939648"/>
          </a:xfrm>
          <a:prstGeom prst="rect">
            <a:avLst/>
          </a:prstGeom>
          <a:solidFill>
            <a:srgbClr val="9E6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latin typeface="Abadi" panose="020B0604020104020204" pitchFamily="34" charset="0"/>
              </a:rPr>
              <a:t>¿Qué forma </a:t>
            </a:r>
            <a:r>
              <a:rPr lang="es-ES" sz="2000" b="1" dirty="0">
                <a:latin typeface="Abadi" panose="020B0604020104020204" pitchFamily="34" charset="0"/>
              </a:rPr>
              <a:t>NO</a:t>
            </a:r>
            <a:r>
              <a:rPr lang="es-ES" sz="2000" dirty="0">
                <a:latin typeface="Abadi" panose="020B0604020104020204" pitchFamily="34" charset="0"/>
              </a:rPr>
              <a:t> tiene el dibujo?</a:t>
            </a:r>
          </a:p>
        </p:txBody>
      </p:sp>
      <p:pic>
        <p:nvPicPr>
          <p:cNvPr id="9" name="1" descr="Forma, Rectángulo&#10;&#10;Descripción generada automáticamente">
            <a:hlinkClick r:id="" action="ppaction://noaction">
              <a:snd r:embed="rId3" name="click.wav"/>
            </a:hlinkClick>
            <a:extLst>
              <a:ext uri="{FF2B5EF4-FFF2-40B4-BE49-F238E27FC236}">
                <a16:creationId xmlns:a16="http://schemas.microsoft.com/office/drawing/2014/main" id="{C394ECE8-A2DA-4B50-9ADC-03BBA4D558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388" y="1271954"/>
            <a:ext cx="2963223" cy="2963223"/>
          </a:xfrm>
          <a:prstGeom prst="rect">
            <a:avLst/>
          </a:prstGeom>
        </p:spPr>
      </p:pic>
      <p:pic>
        <p:nvPicPr>
          <p:cNvPr id="10" name="2" descr="Imagen que contiene Forma&#10;&#10;Descripción generada automáticamente">
            <a:hlinkClick r:id="" action="ppaction://noaction">
              <a:snd r:embed="rId3" name="click.wav"/>
            </a:hlinkClick>
            <a:extLst>
              <a:ext uri="{FF2B5EF4-FFF2-40B4-BE49-F238E27FC236}">
                <a16:creationId xmlns:a16="http://schemas.microsoft.com/office/drawing/2014/main" id="{45CE6191-2729-47B2-933B-FB04686B51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388" y="1271954"/>
            <a:ext cx="2963223" cy="2963223"/>
          </a:xfrm>
          <a:prstGeom prst="rect">
            <a:avLst/>
          </a:prstGeom>
        </p:spPr>
      </p:pic>
      <p:pic>
        <p:nvPicPr>
          <p:cNvPr id="11" name="3" descr="Forma&#10;&#10;Descripción generada automáticamente">
            <a:hlinkClick r:id="" action="ppaction://noaction">
              <a:snd r:embed="rId3" name="click.wav"/>
            </a:hlinkClick>
            <a:extLst>
              <a:ext uri="{FF2B5EF4-FFF2-40B4-BE49-F238E27FC236}">
                <a16:creationId xmlns:a16="http://schemas.microsoft.com/office/drawing/2014/main" id="{9EDD85CD-9F90-462A-8CD1-42E0BB9846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388" y="1271954"/>
            <a:ext cx="2963223" cy="2963223"/>
          </a:xfrm>
          <a:prstGeom prst="rect">
            <a:avLst/>
          </a:prstGeom>
        </p:spPr>
      </p:pic>
      <p:pic>
        <p:nvPicPr>
          <p:cNvPr id="12" name="4" descr="Forma&#10;&#10;Descripción generada automáticamente">
            <a:extLst>
              <a:ext uri="{FF2B5EF4-FFF2-40B4-BE49-F238E27FC236}">
                <a16:creationId xmlns:a16="http://schemas.microsoft.com/office/drawing/2014/main" id="{EE3B8DB6-CE53-455E-8076-C16FDF28EB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388" y="1271954"/>
            <a:ext cx="2963223" cy="2963223"/>
          </a:xfrm>
          <a:prstGeom prst="rect">
            <a:avLst/>
          </a:prstGeom>
        </p:spPr>
      </p:pic>
      <p:grpSp>
        <p:nvGrpSpPr>
          <p:cNvPr id="15" name="LÍNEA">
            <a:extLst>
              <a:ext uri="{FF2B5EF4-FFF2-40B4-BE49-F238E27FC236}">
                <a16:creationId xmlns:a16="http://schemas.microsoft.com/office/drawing/2014/main" id="{98C2A44F-EB4E-46B5-B044-9ADE0515157F}"/>
              </a:ext>
            </a:extLst>
          </p:cNvPr>
          <p:cNvGrpSpPr/>
          <p:nvPr/>
        </p:nvGrpSpPr>
        <p:grpSpPr>
          <a:xfrm>
            <a:off x="2837718" y="4255477"/>
            <a:ext cx="1524000" cy="1524000"/>
            <a:chOff x="2837718" y="4255477"/>
            <a:chExt cx="1524000" cy="1524000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77DE3CB9-5449-4C72-82DF-ABB9493C0DB3}"/>
                </a:ext>
              </a:extLst>
            </p:cNvPr>
            <p:cNvSpPr/>
            <p:nvPr/>
          </p:nvSpPr>
          <p:spPr>
            <a:xfrm>
              <a:off x="2837718" y="4255477"/>
              <a:ext cx="1524000" cy="1524000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7" name="Imagen 16" descr="Forma, Rectángulo&#10;&#10;Descripción generada automáticamente">
              <a:extLst>
                <a:ext uri="{FF2B5EF4-FFF2-40B4-BE49-F238E27FC236}">
                  <a16:creationId xmlns:a16="http://schemas.microsoft.com/office/drawing/2014/main" id="{4D74739D-15DF-46A7-9759-0807929CCA0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7741" y="4335407"/>
              <a:ext cx="1358059" cy="1358059"/>
            </a:xfrm>
            <a:prstGeom prst="rect">
              <a:avLst/>
            </a:prstGeom>
          </p:spPr>
        </p:pic>
      </p:grpSp>
      <p:sp>
        <p:nvSpPr>
          <p:cNvPr id="19" name="CÍRCULO_BORDE">
            <a:extLst>
              <a:ext uri="{FF2B5EF4-FFF2-40B4-BE49-F238E27FC236}">
                <a16:creationId xmlns:a16="http://schemas.microsoft.com/office/drawing/2014/main" id="{DC093674-27AF-4EC7-9F7E-649281FB20E5}"/>
              </a:ext>
            </a:extLst>
          </p:cNvPr>
          <p:cNvSpPr/>
          <p:nvPr/>
        </p:nvSpPr>
        <p:spPr>
          <a:xfrm>
            <a:off x="4514118" y="4255477"/>
            <a:ext cx="1524000" cy="15240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CÍRCULO" descr="Forma, Círculo&#10;&#10;Descripción generada automáticamente">
            <a:extLst>
              <a:ext uri="{FF2B5EF4-FFF2-40B4-BE49-F238E27FC236}">
                <a16:creationId xmlns:a16="http://schemas.microsoft.com/office/drawing/2014/main" id="{163AD24F-31F1-44D4-BE21-0965F16A8AA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951" y="4332442"/>
            <a:ext cx="1369885" cy="1369885"/>
          </a:xfrm>
          <a:prstGeom prst="rect">
            <a:avLst/>
          </a:prstGeom>
        </p:spPr>
      </p:pic>
      <p:sp>
        <p:nvSpPr>
          <p:cNvPr id="21" name="CUADRADO_BORDE">
            <a:extLst>
              <a:ext uri="{FF2B5EF4-FFF2-40B4-BE49-F238E27FC236}">
                <a16:creationId xmlns:a16="http://schemas.microsoft.com/office/drawing/2014/main" id="{FA8410EC-82C0-4869-A79A-1CC04FF6175C}"/>
              </a:ext>
            </a:extLst>
          </p:cNvPr>
          <p:cNvSpPr/>
          <p:nvPr/>
        </p:nvSpPr>
        <p:spPr>
          <a:xfrm>
            <a:off x="6178794" y="4255477"/>
            <a:ext cx="1524000" cy="15240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2" name="CUADRADO" descr="Forma, Rectángulo, Cuadrado&#10;&#10;Descripción generada automáticamente">
            <a:extLst>
              <a:ext uri="{FF2B5EF4-FFF2-40B4-BE49-F238E27FC236}">
                <a16:creationId xmlns:a16="http://schemas.microsoft.com/office/drawing/2014/main" id="{04A9B6E8-1D8B-4CE9-9362-F21EC1AD5AF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411" y="4344165"/>
            <a:ext cx="1354419" cy="1354419"/>
          </a:xfrm>
          <a:prstGeom prst="rect">
            <a:avLst/>
          </a:prstGeom>
        </p:spPr>
      </p:pic>
      <p:grpSp>
        <p:nvGrpSpPr>
          <p:cNvPr id="25" name="TRIÁNGULO">
            <a:extLst>
              <a:ext uri="{FF2B5EF4-FFF2-40B4-BE49-F238E27FC236}">
                <a16:creationId xmlns:a16="http://schemas.microsoft.com/office/drawing/2014/main" id="{D3E3824D-54D8-4105-898A-45032CC05C28}"/>
              </a:ext>
            </a:extLst>
          </p:cNvPr>
          <p:cNvGrpSpPr/>
          <p:nvPr/>
        </p:nvGrpSpPr>
        <p:grpSpPr>
          <a:xfrm>
            <a:off x="7843470" y="4255477"/>
            <a:ext cx="1524000" cy="1524000"/>
            <a:chOff x="7843470" y="4255477"/>
            <a:chExt cx="1524000" cy="1524000"/>
          </a:xfrm>
        </p:grpSpPr>
        <p:sp>
          <p:nvSpPr>
            <p:cNvPr id="23" name="TRIÁNGULO_BORDE">
              <a:extLst>
                <a:ext uri="{FF2B5EF4-FFF2-40B4-BE49-F238E27FC236}">
                  <a16:creationId xmlns:a16="http://schemas.microsoft.com/office/drawing/2014/main" id="{F1A1FBE0-FA7C-428E-8C0B-5CFDE86A9B83}"/>
                </a:ext>
              </a:extLst>
            </p:cNvPr>
            <p:cNvSpPr/>
            <p:nvPr/>
          </p:nvSpPr>
          <p:spPr>
            <a:xfrm>
              <a:off x="7843470" y="4255477"/>
              <a:ext cx="1524000" cy="1524000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4" name="TRIÁNGULO" descr="Forma&#10;&#10;Descripción generada automáticamente">
              <a:extLst>
                <a:ext uri="{FF2B5EF4-FFF2-40B4-BE49-F238E27FC236}">
                  <a16:creationId xmlns:a16="http://schemas.microsoft.com/office/drawing/2014/main" id="{278C5352-161B-467B-BD59-CE71A10BDB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6681" y="4355888"/>
              <a:ext cx="1337578" cy="13375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430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DB01C"/>
                                      </p:to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6DB01C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6DB01C"/>
                                      </p:to>
                                    </p:animClr>
                                    <p:set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19" grpId="1" animBg="1"/>
      <p:bldP spid="21" grpId="0" animBg="1"/>
      <p:bldP spid="21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C11CBDA1-3A3C-4F8E-A0C7-F4812B44725B}"/>
              </a:ext>
            </a:extLst>
          </p:cNvPr>
          <p:cNvGrpSpPr/>
          <p:nvPr/>
        </p:nvGrpSpPr>
        <p:grpSpPr>
          <a:xfrm>
            <a:off x="407506" y="6139549"/>
            <a:ext cx="420864" cy="420864"/>
            <a:chOff x="4850297" y="503476"/>
            <a:chExt cx="679282" cy="679282"/>
          </a:xfrm>
        </p:grpSpPr>
        <p:sp>
          <p:nvSpPr>
            <p:cNvPr id="3" name="Elipse 2">
              <a:hlinkClick r:id="" action="ppaction://hlinkshowjump?jump=previousslide">
                <a:snd r:embed="rId2" name="click.wav"/>
              </a:hlinkClick>
              <a:extLst>
                <a:ext uri="{FF2B5EF4-FFF2-40B4-BE49-F238E27FC236}">
                  <a16:creationId xmlns:a16="http://schemas.microsoft.com/office/drawing/2014/main" id="{9556682A-BA57-4C59-BC9A-C38F86C64176}"/>
                </a:ext>
              </a:extLst>
            </p:cNvPr>
            <p:cNvSpPr/>
            <p:nvPr/>
          </p:nvSpPr>
          <p:spPr>
            <a:xfrm>
              <a:off x="4850297" y="503476"/>
              <a:ext cx="679282" cy="679282"/>
            </a:xfrm>
            <a:prstGeom prst="ellipse">
              <a:avLst/>
            </a:prstGeom>
            <a:solidFill>
              <a:srgbClr val="F1BAFC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Flecha: hacia la izquierda 3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16179994-F6FF-458C-908B-1828FAC3BFF5}"/>
                </a:ext>
              </a:extLst>
            </p:cNvPr>
            <p:cNvSpPr/>
            <p:nvPr/>
          </p:nvSpPr>
          <p:spPr>
            <a:xfrm>
              <a:off x="5001094" y="749578"/>
              <a:ext cx="377688" cy="187079"/>
            </a:xfrm>
            <a:prstGeom prst="left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BB59666C-28E5-4C7B-9DFD-989AEEB525A4}"/>
              </a:ext>
            </a:extLst>
          </p:cNvPr>
          <p:cNvGrpSpPr/>
          <p:nvPr/>
        </p:nvGrpSpPr>
        <p:grpSpPr>
          <a:xfrm>
            <a:off x="11480632" y="6139549"/>
            <a:ext cx="420864" cy="420864"/>
            <a:chOff x="5756359" y="503475"/>
            <a:chExt cx="679282" cy="679282"/>
          </a:xfrm>
        </p:grpSpPr>
        <p:sp>
          <p:nvSpPr>
            <p:cNvPr id="6" name="Elipse 5">
              <a:hlinkClick r:id="" action="ppaction://hlinkshowjump?jump=nextslide">
                <a:snd r:embed="rId2" name="click.wav"/>
              </a:hlinkClick>
              <a:extLst>
                <a:ext uri="{FF2B5EF4-FFF2-40B4-BE49-F238E27FC236}">
                  <a16:creationId xmlns:a16="http://schemas.microsoft.com/office/drawing/2014/main" id="{BD408470-FF98-40C1-B675-7FF27B1E34EB}"/>
                </a:ext>
              </a:extLst>
            </p:cNvPr>
            <p:cNvSpPr/>
            <p:nvPr/>
          </p:nvSpPr>
          <p:spPr>
            <a:xfrm>
              <a:off x="5756359" y="503475"/>
              <a:ext cx="679282" cy="679282"/>
            </a:xfrm>
            <a:prstGeom prst="ellipse">
              <a:avLst/>
            </a:prstGeom>
            <a:solidFill>
              <a:srgbClr val="F1BAFC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Flecha: hacia la izquierda 6">
              <a:hlinkClick r:id="" action="ppaction://hlinkshowjump?jump=nextslide">
                <a:snd r:embed="rId2" name="click.wav"/>
              </a:hlinkClick>
              <a:extLst>
                <a:ext uri="{FF2B5EF4-FFF2-40B4-BE49-F238E27FC236}">
                  <a16:creationId xmlns:a16="http://schemas.microsoft.com/office/drawing/2014/main" id="{8842EBDF-8F04-4148-BCC2-3AFC6259044C}"/>
                </a:ext>
              </a:extLst>
            </p:cNvPr>
            <p:cNvSpPr/>
            <p:nvPr/>
          </p:nvSpPr>
          <p:spPr>
            <a:xfrm rot="10800000">
              <a:off x="5907156" y="747279"/>
              <a:ext cx="377688" cy="187079"/>
            </a:xfrm>
            <a:prstGeom prst="left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8CE727E1-CCF5-4457-BFEA-94AA558A55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6341" y="5956853"/>
            <a:ext cx="899317" cy="899317"/>
          </a:xfrm>
          <a:prstGeom prst="rect">
            <a:avLst/>
          </a:prstGeom>
        </p:spPr>
      </p:pic>
      <p:sp>
        <p:nvSpPr>
          <p:cNvPr id="9" name="ENUNCIADO">
            <a:extLst>
              <a:ext uri="{FF2B5EF4-FFF2-40B4-BE49-F238E27FC236}">
                <a16:creationId xmlns:a16="http://schemas.microsoft.com/office/drawing/2014/main" id="{76EC3DF1-A2BC-45FC-86FC-BC821D144390}"/>
              </a:ext>
            </a:extLst>
          </p:cNvPr>
          <p:cNvSpPr/>
          <p:nvPr/>
        </p:nvSpPr>
        <p:spPr>
          <a:xfrm>
            <a:off x="2570074" y="138875"/>
            <a:ext cx="6936087" cy="939648"/>
          </a:xfrm>
          <a:prstGeom prst="rect">
            <a:avLst/>
          </a:prstGeom>
          <a:solidFill>
            <a:srgbClr val="9E6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latin typeface="Abadi" panose="020B0604020104020204" pitchFamily="34" charset="0"/>
              </a:rPr>
              <a:t>Observa la secuencia:</a:t>
            </a:r>
          </a:p>
        </p:txBody>
      </p:sp>
      <p:sp>
        <p:nvSpPr>
          <p:cNvPr id="10" name="ENUNCIADO">
            <a:extLst>
              <a:ext uri="{FF2B5EF4-FFF2-40B4-BE49-F238E27FC236}">
                <a16:creationId xmlns:a16="http://schemas.microsoft.com/office/drawing/2014/main" id="{E6AF59BF-0610-46EB-8858-92200154F773}"/>
              </a:ext>
            </a:extLst>
          </p:cNvPr>
          <p:cNvSpPr/>
          <p:nvPr/>
        </p:nvSpPr>
        <p:spPr>
          <a:xfrm>
            <a:off x="2570074" y="142281"/>
            <a:ext cx="6936087" cy="939648"/>
          </a:xfrm>
          <a:prstGeom prst="rect">
            <a:avLst/>
          </a:prstGeom>
          <a:solidFill>
            <a:srgbClr val="9E6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latin typeface="Abadi" panose="020B0604020104020204" pitchFamily="34" charset="0"/>
              </a:rPr>
              <a:t>¿Qué forma </a:t>
            </a:r>
            <a:r>
              <a:rPr lang="es-ES" sz="2000" b="1" dirty="0">
                <a:latin typeface="Abadi" panose="020B0604020104020204" pitchFamily="34" charset="0"/>
              </a:rPr>
              <a:t>NO</a:t>
            </a:r>
            <a:r>
              <a:rPr lang="es-ES" sz="2000" dirty="0">
                <a:latin typeface="Abadi" panose="020B0604020104020204" pitchFamily="34" charset="0"/>
              </a:rPr>
              <a:t> tiene el dibujo?</a:t>
            </a:r>
          </a:p>
        </p:txBody>
      </p:sp>
      <p:grpSp>
        <p:nvGrpSpPr>
          <p:cNvPr id="15" name="LÍNEA">
            <a:extLst>
              <a:ext uri="{FF2B5EF4-FFF2-40B4-BE49-F238E27FC236}">
                <a16:creationId xmlns:a16="http://schemas.microsoft.com/office/drawing/2014/main" id="{BF4F1A07-632C-472F-9F9B-E91735C10ABC}"/>
              </a:ext>
            </a:extLst>
          </p:cNvPr>
          <p:cNvGrpSpPr/>
          <p:nvPr/>
        </p:nvGrpSpPr>
        <p:grpSpPr>
          <a:xfrm>
            <a:off x="2837718" y="4255477"/>
            <a:ext cx="1524000" cy="1524000"/>
            <a:chOff x="2837718" y="4255477"/>
            <a:chExt cx="1524000" cy="1524000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E4B428F1-B171-40CC-987F-7B923737F371}"/>
                </a:ext>
              </a:extLst>
            </p:cNvPr>
            <p:cNvSpPr/>
            <p:nvPr/>
          </p:nvSpPr>
          <p:spPr>
            <a:xfrm>
              <a:off x="2837718" y="4255477"/>
              <a:ext cx="1524000" cy="1524000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7" name="Imagen 16" descr="Forma, Rectángulo&#10;&#10;Descripción generada automáticamente">
              <a:extLst>
                <a:ext uri="{FF2B5EF4-FFF2-40B4-BE49-F238E27FC236}">
                  <a16:creationId xmlns:a16="http://schemas.microsoft.com/office/drawing/2014/main" id="{495D1E22-88AD-48BB-AE40-F6C938377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7741" y="4335407"/>
              <a:ext cx="1358059" cy="1358059"/>
            </a:xfrm>
            <a:prstGeom prst="rect">
              <a:avLst/>
            </a:prstGeom>
          </p:spPr>
        </p:pic>
      </p:grpSp>
      <p:sp>
        <p:nvSpPr>
          <p:cNvPr id="18" name="CÍRCULO_BORDE">
            <a:extLst>
              <a:ext uri="{FF2B5EF4-FFF2-40B4-BE49-F238E27FC236}">
                <a16:creationId xmlns:a16="http://schemas.microsoft.com/office/drawing/2014/main" id="{C8D90325-485A-45D7-A5F9-286959C71FBB}"/>
              </a:ext>
            </a:extLst>
          </p:cNvPr>
          <p:cNvSpPr/>
          <p:nvPr/>
        </p:nvSpPr>
        <p:spPr>
          <a:xfrm>
            <a:off x="4514118" y="4255477"/>
            <a:ext cx="1524000" cy="15240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CÍRCULO" descr="Forma, Círculo&#10;&#10;Descripción generada automáticamente">
            <a:extLst>
              <a:ext uri="{FF2B5EF4-FFF2-40B4-BE49-F238E27FC236}">
                <a16:creationId xmlns:a16="http://schemas.microsoft.com/office/drawing/2014/main" id="{5629B2C5-0991-4564-946B-BF88AA99FD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951" y="4332442"/>
            <a:ext cx="1369885" cy="1369885"/>
          </a:xfrm>
          <a:prstGeom prst="rect">
            <a:avLst/>
          </a:prstGeom>
        </p:spPr>
      </p:pic>
      <p:grpSp>
        <p:nvGrpSpPr>
          <p:cNvPr id="31" name="CUADRADO">
            <a:extLst>
              <a:ext uri="{FF2B5EF4-FFF2-40B4-BE49-F238E27FC236}">
                <a16:creationId xmlns:a16="http://schemas.microsoft.com/office/drawing/2014/main" id="{01F317A1-A965-4CFA-B5C8-420289675419}"/>
              </a:ext>
            </a:extLst>
          </p:cNvPr>
          <p:cNvGrpSpPr/>
          <p:nvPr/>
        </p:nvGrpSpPr>
        <p:grpSpPr>
          <a:xfrm>
            <a:off x="6178794" y="4255477"/>
            <a:ext cx="1524000" cy="1524000"/>
            <a:chOff x="6178794" y="4255477"/>
            <a:chExt cx="1524000" cy="1524000"/>
          </a:xfrm>
        </p:grpSpPr>
        <p:sp>
          <p:nvSpPr>
            <p:cNvPr id="20" name="CUADRADO_BORDE">
              <a:extLst>
                <a:ext uri="{FF2B5EF4-FFF2-40B4-BE49-F238E27FC236}">
                  <a16:creationId xmlns:a16="http://schemas.microsoft.com/office/drawing/2014/main" id="{3175F5F2-BA72-4CC6-BFE9-705672DA84DE}"/>
                </a:ext>
              </a:extLst>
            </p:cNvPr>
            <p:cNvSpPr/>
            <p:nvPr/>
          </p:nvSpPr>
          <p:spPr>
            <a:xfrm>
              <a:off x="6178794" y="4255477"/>
              <a:ext cx="1524000" cy="1524000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1" name="CUADRADO" descr="Forma, Rectángulo, Cuadrado&#10;&#10;Descripción generada automáticamente">
              <a:extLst>
                <a:ext uri="{FF2B5EF4-FFF2-40B4-BE49-F238E27FC236}">
                  <a16:creationId xmlns:a16="http://schemas.microsoft.com/office/drawing/2014/main" id="{09170230-9A4A-4157-AD9F-2AE1A094A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8411" y="4344165"/>
              <a:ext cx="1354419" cy="1354419"/>
            </a:xfrm>
            <a:prstGeom prst="rect">
              <a:avLst/>
            </a:prstGeom>
          </p:spPr>
        </p:pic>
      </p:grpSp>
      <p:grpSp>
        <p:nvGrpSpPr>
          <p:cNvPr id="22" name="TRIÁNGULO">
            <a:extLst>
              <a:ext uri="{FF2B5EF4-FFF2-40B4-BE49-F238E27FC236}">
                <a16:creationId xmlns:a16="http://schemas.microsoft.com/office/drawing/2014/main" id="{B54DC273-7765-408C-B3F5-D65E8F86B0EB}"/>
              </a:ext>
            </a:extLst>
          </p:cNvPr>
          <p:cNvGrpSpPr/>
          <p:nvPr/>
        </p:nvGrpSpPr>
        <p:grpSpPr>
          <a:xfrm>
            <a:off x="7843470" y="4255477"/>
            <a:ext cx="1524000" cy="1524000"/>
            <a:chOff x="7843470" y="4255477"/>
            <a:chExt cx="1524000" cy="1524000"/>
          </a:xfrm>
        </p:grpSpPr>
        <p:sp>
          <p:nvSpPr>
            <p:cNvPr id="23" name="TRIÁNGULO_BORDE">
              <a:extLst>
                <a:ext uri="{FF2B5EF4-FFF2-40B4-BE49-F238E27FC236}">
                  <a16:creationId xmlns:a16="http://schemas.microsoft.com/office/drawing/2014/main" id="{5DDDFEF8-BD82-41F2-BBB9-D4210EE4F234}"/>
                </a:ext>
              </a:extLst>
            </p:cNvPr>
            <p:cNvSpPr/>
            <p:nvPr/>
          </p:nvSpPr>
          <p:spPr>
            <a:xfrm>
              <a:off x="7843470" y="4255477"/>
              <a:ext cx="1524000" cy="1524000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4" name="TRIÁNGULO" descr="Forma&#10;&#10;Descripción generada automáticamente">
              <a:extLst>
                <a:ext uri="{FF2B5EF4-FFF2-40B4-BE49-F238E27FC236}">
                  <a16:creationId xmlns:a16="http://schemas.microsoft.com/office/drawing/2014/main" id="{C00F9D80-C1B6-47F1-9D80-366C2642C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6681" y="4355888"/>
              <a:ext cx="1337578" cy="1337578"/>
            </a:xfrm>
            <a:prstGeom prst="rect">
              <a:avLst/>
            </a:prstGeom>
          </p:spPr>
        </p:pic>
      </p:grpSp>
      <p:pic>
        <p:nvPicPr>
          <p:cNvPr id="25" name="1" descr="Forma, Rectángulo&#10;&#10;Descripción generada automáticamente">
            <a:hlinkClick r:id="" action="ppaction://noaction">
              <a:snd r:embed="rId2" name="click.wav"/>
            </a:hlinkClick>
            <a:extLst>
              <a:ext uri="{FF2B5EF4-FFF2-40B4-BE49-F238E27FC236}">
                <a16:creationId xmlns:a16="http://schemas.microsoft.com/office/drawing/2014/main" id="{0748D5B8-18D8-4EBC-88D3-F66FD7650CC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020" y="1221898"/>
            <a:ext cx="2966342" cy="2966342"/>
          </a:xfrm>
          <a:prstGeom prst="rect">
            <a:avLst/>
          </a:prstGeom>
        </p:spPr>
      </p:pic>
      <p:pic>
        <p:nvPicPr>
          <p:cNvPr id="26" name="2" descr="Forma, Rectángulo&#10;&#10;Descripción generada automáticamente">
            <a:hlinkClick r:id="" action="ppaction://noaction">
              <a:snd r:embed="rId2" name="click.wav"/>
            </a:hlinkClick>
            <a:extLst>
              <a:ext uri="{FF2B5EF4-FFF2-40B4-BE49-F238E27FC236}">
                <a16:creationId xmlns:a16="http://schemas.microsoft.com/office/drawing/2014/main" id="{845C799B-E3EF-4F55-8CB7-8A631EE6FF2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020" y="1221898"/>
            <a:ext cx="2966342" cy="2966342"/>
          </a:xfrm>
          <a:prstGeom prst="rect">
            <a:avLst/>
          </a:prstGeom>
        </p:spPr>
      </p:pic>
      <p:pic>
        <p:nvPicPr>
          <p:cNvPr id="27" name="3" descr="Forma, Rectángulo&#10;&#10;Descripción generada automáticamente">
            <a:hlinkClick r:id="" action="ppaction://noaction">
              <a:snd r:embed="rId2" name="click.wav"/>
            </a:hlinkClick>
            <a:extLst>
              <a:ext uri="{FF2B5EF4-FFF2-40B4-BE49-F238E27FC236}">
                <a16:creationId xmlns:a16="http://schemas.microsoft.com/office/drawing/2014/main" id="{E7D50804-EA27-4D1F-944D-C5742C0FAC7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020" y="1221898"/>
            <a:ext cx="2966342" cy="2966342"/>
          </a:xfrm>
          <a:prstGeom prst="rect">
            <a:avLst/>
          </a:prstGeom>
        </p:spPr>
      </p:pic>
      <p:pic>
        <p:nvPicPr>
          <p:cNvPr id="28" name="4" descr="Forma, Rectángulo&#10;&#10;Descripción generada automáticamente">
            <a:hlinkClick r:id="" action="ppaction://noaction">
              <a:snd r:embed="rId2" name="click.wav"/>
            </a:hlinkClick>
            <a:extLst>
              <a:ext uri="{FF2B5EF4-FFF2-40B4-BE49-F238E27FC236}">
                <a16:creationId xmlns:a16="http://schemas.microsoft.com/office/drawing/2014/main" id="{EE805F00-8AAA-4C81-9C65-952AE125861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020" y="1221898"/>
            <a:ext cx="2966342" cy="2966342"/>
          </a:xfrm>
          <a:prstGeom prst="rect">
            <a:avLst/>
          </a:prstGeom>
        </p:spPr>
      </p:pic>
      <p:pic>
        <p:nvPicPr>
          <p:cNvPr id="29" name="5" descr="Imagen que contiene Rectángulo&#10;&#10;Descripción generada automáticamente">
            <a:hlinkClick r:id="" action="ppaction://noaction">
              <a:snd r:embed="rId2" name="click.wav"/>
            </a:hlinkClick>
            <a:extLst>
              <a:ext uri="{FF2B5EF4-FFF2-40B4-BE49-F238E27FC236}">
                <a16:creationId xmlns:a16="http://schemas.microsoft.com/office/drawing/2014/main" id="{A5860CDF-1D92-4462-B8F9-F1E7C970B20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020" y="1221898"/>
            <a:ext cx="2966342" cy="2966342"/>
          </a:xfrm>
          <a:prstGeom prst="rect">
            <a:avLst/>
          </a:prstGeom>
        </p:spPr>
      </p:pic>
      <p:pic>
        <p:nvPicPr>
          <p:cNvPr id="30" name="6" descr="Imagen que contiene Icono&#10;&#10;Descripción generada automáticamente">
            <a:extLst>
              <a:ext uri="{FF2B5EF4-FFF2-40B4-BE49-F238E27FC236}">
                <a16:creationId xmlns:a16="http://schemas.microsoft.com/office/drawing/2014/main" id="{DB50F910-504E-4216-ABBF-E232BD45DBC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020" y="1221898"/>
            <a:ext cx="2966342" cy="296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5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DB01C"/>
                                      </p:to>
                                    </p:animClr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6DB01C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  <p:bldP spid="18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appy Kids - Sound Effect [Perfect Cut]">
            <a:hlinkClick r:id="" action="ppaction://media"/>
            <a:extLst>
              <a:ext uri="{FF2B5EF4-FFF2-40B4-BE49-F238E27FC236}">
                <a16:creationId xmlns:a16="http://schemas.microsoft.com/office/drawing/2014/main" id="{4FE7BA5E-F049-4F08-B38A-E5D0B116E5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3" name="Imagen 2" descr="Una captura de un videojuego&#10;&#10;Descripción generada automáticamente con confianza media">
            <a:extLst>
              <a:ext uri="{FF2B5EF4-FFF2-40B4-BE49-F238E27FC236}">
                <a16:creationId xmlns:a16="http://schemas.microsoft.com/office/drawing/2014/main" id="{490D5F8E-7E0A-433A-A755-76F81C8D10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830" y="0"/>
            <a:ext cx="12342830" cy="6858000"/>
          </a:xfrm>
          <a:prstGeom prst="rect">
            <a:avLst/>
          </a:prstGeom>
        </p:spPr>
      </p:pic>
      <p:sp>
        <p:nvSpPr>
          <p:cNvPr id="4" name="Flecha: hacia la izquierda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DC00D85-E72F-4B64-8F97-B0EC1726E816}"/>
              </a:ext>
            </a:extLst>
          </p:cNvPr>
          <p:cNvSpPr/>
          <p:nvPr/>
        </p:nvSpPr>
        <p:spPr>
          <a:xfrm>
            <a:off x="691836" y="6209062"/>
            <a:ext cx="1047750" cy="469308"/>
          </a:xfrm>
          <a:prstGeom prst="leftArrow">
            <a:avLst/>
          </a:prstGeom>
          <a:solidFill>
            <a:srgbClr val="9E6FAE"/>
          </a:solidFill>
          <a:ln>
            <a:solidFill>
              <a:srgbClr val="452C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0AF820CD-35FF-4780-9705-BD31738DB1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27815" y="6569288"/>
            <a:ext cx="1702177" cy="3351980"/>
          </a:xfrm>
          <a:prstGeom prst="rect">
            <a:avLst/>
          </a:prstGeom>
        </p:spPr>
      </p:pic>
      <p:pic>
        <p:nvPicPr>
          <p:cNvPr id="6" name="Imagen 5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B22417DD-C7AA-4A9C-B611-9D7E1A49DB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174" y="7157210"/>
            <a:ext cx="1906253" cy="3753853"/>
          </a:xfrm>
          <a:prstGeom prst="rect">
            <a:avLst/>
          </a:prstGeom>
        </p:spPr>
      </p:pic>
      <p:pic>
        <p:nvPicPr>
          <p:cNvPr id="7" name="Imagen 6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0B230FF9-E11E-40F0-B583-7286CB5545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028" y="6858000"/>
            <a:ext cx="1906253" cy="3753853"/>
          </a:xfrm>
          <a:prstGeom prst="rect">
            <a:avLst/>
          </a:prstGeom>
        </p:spPr>
      </p:pic>
      <p:pic>
        <p:nvPicPr>
          <p:cNvPr id="8" name="Imagen 7" descr="Imagen que contiene Icono&#10;&#10;Descripción generada automáticamente">
            <a:extLst>
              <a:ext uri="{FF2B5EF4-FFF2-40B4-BE49-F238E27FC236}">
                <a16:creationId xmlns:a16="http://schemas.microsoft.com/office/drawing/2014/main" id="{CC07C5C7-8C19-4AD1-B7D4-328DE1D063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16608" y="6749043"/>
            <a:ext cx="2272501" cy="4475079"/>
          </a:xfrm>
          <a:prstGeom prst="rect">
            <a:avLst/>
          </a:prstGeom>
        </p:spPr>
      </p:pic>
      <p:pic>
        <p:nvPicPr>
          <p:cNvPr id="9" name="Imagen 8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02C9E777-864B-4E06-A102-43B8940DF2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338" y="6280576"/>
            <a:ext cx="1702177" cy="3351980"/>
          </a:xfrm>
          <a:prstGeom prst="rect">
            <a:avLst/>
          </a:prstGeom>
        </p:spPr>
      </p:pic>
      <p:pic>
        <p:nvPicPr>
          <p:cNvPr id="10" name="Imagen 9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87042142-0B46-4E03-84F9-492354630D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48673" y="6512708"/>
            <a:ext cx="1906253" cy="3753853"/>
          </a:xfrm>
          <a:prstGeom prst="rect">
            <a:avLst/>
          </a:prstGeom>
        </p:spPr>
      </p:pic>
      <p:pic>
        <p:nvPicPr>
          <p:cNvPr id="11" name="Imagen 10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80BB8C16-8405-4F73-98DB-C4822513B7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61792" y="6475403"/>
            <a:ext cx="1906253" cy="3753853"/>
          </a:xfrm>
          <a:prstGeom prst="rect">
            <a:avLst/>
          </a:prstGeom>
        </p:spPr>
      </p:pic>
      <p:pic>
        <p:nvPicPr>
          <p:cNvPr id="12" name="Imagen 11" descr="Imagen que contiene Icono&#10;&#10;Descripción generada automáticamente">
            <a:extLst>
              <a:ext uri="{FF2B5EF4-FFF2-40B4-BE49-F238E27FC236}">
                <a16:creationId xmlns:a16="http://schemas.microsoft.com/office/drawing/2014/main" id="{DDAB21FF-B4E0-4AA2-91F7-6B3CBCB6F85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397" y="7153935"/>
            <a:ext cx="2006913" cy="3952076"/>
          </a:xfrm>
          <a:prstGeom prst="rect">
            <a:avLst/>
          </a:prstGeom>
        </p:spPr>
      </p:pic>
      <p:pic>
        <p:nvPicPr>
          <p:cNvPr id="13" name="Imagen 12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5565E066-3832-4183-926D-5B52BC69DC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13302" y="7153935"/>
            <a:ext cx="1319927" cy="2599242"/>
          </a:xfrm>
          <a:prstGeom prst="rect">
            <a:avLst/>
          </a:prstGeom>
        </p:spPr>
      </p:pic>
      <p:pic>
        <p:nvPicPr>
          <p:cNvPr id="14" name="Imagen 13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975AD97D-07D1-417E-A21D-E1E5E90153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574" y="7309611"/>
            <a:ext cx="1478175" cy="2910868"/>
          </a:xfrm>
          <a:prstGeom prst="rect">
            <a:avLst/>
          </a:prstGeom>
        </p:spPr>
      </p:pic>
      <p:pic>
        <p:nvPicPr>
          <p:cNvPr id="15" name="Imagen 14" descr="Imagen que contiene Círculo&#10;&#10;Descripción generada automáticamente">
            <a:extLst>
              <a:ext uri="{FF2B5EF4-FFF2-40B4-BE49-F238E27FC236}">
                <a16:creationId xmlns:a16="http://schemas.microsoft.com/office/drawing/2014/main" id="{1DF4F306-A156-4062-B343-0A9A4E5D95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17946" y="6974305"/>
            <a:ext cx="2112566" cy="4225131"/>
          </a:xfrm>
          <a:prstGeom prst="rect">
            <a:avLst/>
          </a:prstGeom>
        </p:spPr>
      </p:pic>
      <p:pic>
        <p:nvPicPr>
          <p:cNvPr id="16" name="Imagen 15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5DE55FBB-D302-48BA-A153-1A9BCC43DB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428" y="7010401"/>
            <a:ext cx="1478175" cy="2910868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442D3B0E-3974-4B7E-96EE-155781FECBCA}"/>
              </a:ext>
            </a:extLst>
          </p:cNvPr>
          <p:cNvSpPr/>
          <p:nvPr/>
        </p:nvSpPr>
        <p:spPr>
          <a:xfrm>
            <a:off x="2205657" y="2791938"/>
            <a:ext cx="7724775" cy="1865787"/>
          </a:xfrm>
          <a:prstGeom prst="rect">
            <a:avLst/>
          </a:prstGeom>
          <a:solidFill>
            <a:srgbClr val="9E6FAE"/>
          </a:solidFill>
          <a:ln>
            <a:solidFill>
              <a:srgbClr val="402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3C930AC0-5600-457C-8D67-6AD443593543}"/>
              </a:ext>
            </a:extLst>
          </p:cNvPr>
          <p:cNvSpPr/>
          <p:nvPr/>
        </p:nvSpPr>
        <p:spPr>
          <a:xfrm>
            <a:off x="2717799" y="2948970"/>
            <a:ext cx="670048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600" b="1" cap="none" spc="50" dirty="0">
                <a:ln w="9525" cmpd="sng">
                  <a:solidFill>
                    <a:srgbClr val="402252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¡</a:t>
            </a:r>
            <a:r>
              <a:rPr lang="es-ES" sz="9600" b="1" cap="none" spc="50" dirty="0">
                <a:ln w="25400" cmpd="sng">
                  <a:solidFill>
                    <a:srgbClr val="402252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Felicidades</a:t>
            </a:r>
            <a:r>
              <a:rPr lang="es-ES" sz="9600" b="1" cap="none" spc="50" dirty="0">
                <a:ln w="9525" cmpd="sng">
                  <a:solidFill>
                    <a:srgbClr val="402252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!</a:t>
            </a:r>
          </a:p>
        </p:txBody>
      </p:sp>
      <p:pic>
        <p:nvPicPr>
          <p:cNvPr id="19" name="Imagen 18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08477D76-A48B-4008-9408-3B9E9BA546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794" y="3428999"/>
            <a:ext cx="3559315" cy="3559315"/>
          </a:xfrm>
          <a:prstGeom prst="rect">
            <a:avLst/>
          </a:prstGeom>
        </p:spPr>
      </p:pic>
      <p:pic>
        <p:nvPicPr>
          <p:cNvPr id="20" name="Imagen 19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ABA2C94B-6081-4F13-B4AF-D029E21EF77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54956" y="3414990"/>
            <a:ext cx="3559315" cy="355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66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74 -0.43356 L -0.02474 -0.43333 C -0.02747 -0.43634 -0.02995 -0.43958 -0.03268 -0.44213 C -0.03463 -0.44421 -0.03685 -0.44514 -0.03867 -0.44745 C -0.0401 -0.4493 -0.04114 -0.45231 -0.04258 -0.4544 C -0.04505 -0.4581 -0.0457 -0.4581 -0.04857 -0.45972 C -0.05456 -0.47592 -0.04687 -0.45602 -0.05247 -0.46852 C -0.05325 -0.47014 -0.05377 -0.47199 -0.05443 -0.47384 C -0.05482 -0.47546 -0.05495 -0.47755 -0.05547 -0.47917 C -0.05664 -0.48264 -0.05937 -0.48958 -0.05937 -0.48935 C -0.05976 -0.49259 -0.05976 -0.4956 -0.06041 -0.49838 C -0.06081 -0.49977 -0.06198 -0.50023 -0.06237 -0.50185 C -0.06302 -0.50509 -0.06289 -0.5088 -0.06328 -0.5125 C -0.06393 -0.51782 -0.06432 -0.51967 -0.06536 -0.52477 C -0.06706 -0.54699 -0.06693 -0.53935 -0.06536 -0.57384 C -0.06523 -0.57569 -0.06471 -0.57731 -0.06432 -0.57917 C -0.06367 -0.58194 -0.06302 -0.58495 -0.06237 -0.58773 C -0.06198 -0.58958 -0.06172 -0.59143 -0.06133 -0.59305 C -0.06081 -0.59606 -0.06002 -0.59884 -0.05937 -0.60185 C -0.05898 -0.6037 -0.05885 -0.60532 -0.05846 -0.60717 C -0.05781 -0.60949 -0.0569 -0.6118 -0.05638 -0.61412 C -0.05599 -0.61643 -0.05586 -0.61898 -0.05547 -0.62106 C -0.05482 -0.62407 -0.05403 -0.62685 -0.05351 -0.62986 C -0.05299 -0.63217 -0.05299 -0.63472 -0.05247 -0.63704 C -0.05195 -0.63889 -0.05117 -0.64051 -0.05052 -0.64213 C -0.05013 -0.64583 -0.05 -0.6493 -0.04948 -0.65278 C -0.04922 -0.65463 -0.0487 -0.65625 -0.04857 -0.6581 C -0.04804 -0.66273 -0.04778 -0.66736 -0.04752 -0.67268 C -0.04622 -0.69236 -0.04765 -0.6838 -0.04557 -0.69491 C -0.04583 -0.7125 -0.0457 -0.73009 -0.04648 -0.74745 C -0.04661 -0.74954 -0.04778 -0.75116 -0.04857 -0.75278 C -0.05 -0.75602 -0.0526 -0.75926 -0.05443 -0.76157 C -0.05547 -0.76273 -0.05651 -0.76366 -0.05742 -0.76505 C -0.05846 -0.76667 -0.05924 -0.76875 -0.06041 -0.77037 C -0.06159 -0.77176 -0.06315 -0.77245 -0.06432 -0.77384 C -0.0763 -0.78796 -0.06185 -0.77407 -0.07526 -0.78611 C -0.08672 -0.80648 -0.06719 -0.77268 -0.08307 -0.79653 C -0.08932 -0.80602 -0.0901 -0.80833 -0.09401 -0.81829 C -0.09635 -0.83449 -0.09544 -0.82708 -0.09687 -0.84051 C -0.09661 -0.87037 -0.09648 -0.90023 -0.09596 -0.92986 C -0.09583 -0.93403 -0.09531 -0.93819 -0.09492 -0.94213 C -0.09414 -0.95185 -0.09401 -0.95231 -0.09297 -0.96157 C -0.09271 -0.96967 -0.09271 -0.97801 -0.09206 -0.98611 C -0.09166 -0.98981 -0.09062 -0.99305 -0.08997 -0.99653 C -0.0888 -1.00417 -0.08893 -1.00972 -0.08802 -1.01759 C -0.0875 -1.02292 -0.08659 -1.02824 -0.08607 -1.03356 C -0.08502 -1.04398 -0.08346 -1.06643 -0.08112 -1.07917 C -0.0776 -1.09792 -0.07851 -1.08472 -0.07617 -1.1037 C -0.07565 -1.10764 -0.07578 -1.1118 -0.07526 -1.11597 C -0.07474 -1.11898 -0.0737 -1.12176 -0.07318 -1.12477 C -0.07239 -1.1294 -0.07213 -1.13426 -0.07122 -1.13866 C -0.06432 -1.17592 -0.07278 -1.12986 -0.06823 -1.15625 C -0.06771 -1.15972 -0.06693 -1.16319 -0.06627 -1.1669 C -0.06185 -1.19213 -0.06614 -1.16782 -0.06328 -1.18773 C -0.06315 -1.18935 -0.06263 -1.19167 -0.06237 -1.19305 C -0.06198 -1.19606 -0.06185 -1.19907 -0.06133 -1.20185 C -0.06081 -1.20555 -0.06002 -1.20926 -0.05937 -1.2125 C -0.05911 -1.21713 -0.05885 -1.22176 -0.05846 -1.22685 C -0.0582 -1.22824 -0.05755 -1.22986 -0.05742 -1.23171 C -0.05351 -1.27106 -0.05703 -1.24514 -0.05443 -1.26366 C -0.05482 -1.28495 -0.05482 -1.30648 -0.05547 -1.32824 C -0.05547 -1.33125 -0.05625 -1.33403 -0.05638 -1.33704 C -0.0569 -1.34329 -0.05716 -1.34977 -0.05742 -1.35625 C -0.05781 -1.36852 -0.05807 -1.38079 -0.05846 -1.39305 C -0.05807 -1.4213 -0.05794 -1.45046 -0.05742 -1.47893 C -0.05729 -1.48588 -0.05612 -1.50856 -0.05547 -1.51736 C -0.05521 -1.52037 -0.05469 -1.52315 -0.05443 -1.52616 C -0.05403 -1.53148 -0.05377 -1.5368 -0.05351 -1.5419 C -0.05312 -1.54676 -0.05286 -1.55139 -0.05247 -1.55602 C -0.05273 -1.56204 -0.0526 -1.5787 -0.05443 -1.58773 C -0.05495 -1.59005 -0.05586 -1.59213 -0.05638 -1.59467 C -0.0569 -1.5963 -0.0569 -1.59838 -0.05742 -1.6 C -0.05755 -1.60046 -0.05807 -1.6 -0.05846 -1.6 " pathEditMode="relative" rAng="0" ptsTypes="AAAAAAAAAAAAAAAAAAAAAAAAAAAAAAAAAAAAAAAAAAAAAAAAAAAAAAAAAAAAAAAAAAAAAAAAA">
                                      <p:cBhvr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7" y="-583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03 -0.21435 L 0.00703 -0.21435 C 0.00573 -0.2213 0.00469 -0.22824 0.00313 -0.23472 C 0.00261 -0.23727 0.00117 -0.23912 0.00065 -0.24167 C -0.00026 -0.2456 -0.00169 -0.26644 -0.00195 -0.26875 C -0.00143 -0.31019 -0.00143 -0.35162 -0.00065 -0.39306 C -0.00039 -0.40463 0.00052 -0.4044 0.00195 -0.41343 C 0.00235 -0.41644 0.00274 -0.41944 0.00313 -0.42245 C 0.00352 -0.42477 0.00404 -0.42685 0.00443 -0.42917 C 0.00495 -0.43218 0.00508 -0.43542 0.00573 -0.43819 C 0.00625 -0.44074 0.00768 -0.44259 0.0082 -0.44491 C 0.00938 -0.44931 0.00925 -0.45463 0.01081 -0.45857 C 0.01159 -0.46088 0.01276 -0.46273 0.01328 -0.46528 C 0.0194 -0.48958 0.01263 -0.47037 0.01836 -0.48565 C 0.01888 -0.48796 0.01927 -0.49005 0.01966 -0.49236 C 0.02123 -0.50208 0.02097 -0.50232 0.02227 -0.51273 C 0.02266 -0.51574 0.02305 -0.51875 0.02357 -0.52176 C 0.02305 -0.53542 0.02292 -0.54907 0.02227 -0.5625 C 0.02214 -0.56482 0.02162 -0.56713 0.02097 -0.56921 C 0.01784 -0.57917 0.01472 -0.58796 0.0082 -0.5919 L -0.00703 -0.60093 L -0.01458 -0.60532 L -0.02357 -0.60764 C -0.02474 -0.60833 -0.02617 -0.60857 -0.02734 -0.60995 C -0.0306 -0.61389 -0.03255 -0.62083 -0.03502 -0.62569 C -0.03659 -0.62894 -0.03867 -0.63148 -0.0401 -0.63472 C -0.05013 -0.65857 -0.03489 -0.63009 -0.04635 -0.65069 C -0.04726 -0.6537 -0.04778 -0.65694 -0.04896 -0.65972 C -0.05039 -0.66296 -0.05273 -0.66505 -0.05403 -0.66875 C -0.05495 -0.6713 -0.05456 -0.675 -0.05534 -0.67778 C -0.05586 -0.68032 -0.05703 -0.68218 -0.05781 -0.68449 C -0.0582 -0.68681 -0.05872 -0.68912 -0.05911 -0.6912 C -0.06028 -0.69884 -0.06081 -0.70394 -0.06159 -0.71157 C -0.0612 -0.72361 -0.06133 -0.73588 -0.06041 -0.74792 C -0.06015 -0.75116 -0.05885 -0.75394 -0.05781 -0.75694 C -0.05221 -0.77361 -0.05416 -0.76875 -0.04518 -0.7794 C -0.04388 -0.78102 -0.04271 -0.7831 -0.04127 -0.78403 L -0.02604 -0.79306 C -0.02474 -0.79375 -0.02331 -0.79398 -0.02226 -0.79537 C -0.02096 -0.79676 -0.01966 -0.79815 -0.01849 -0.79977 C -0.00859 -0.81435 -0.02031 -0.79977 -0.01081 -0.81111 C -0.01002 -0.81343 -0.00924 -0.81574 -0.00833 -0.81782 C -0.00716 -0.82037 -0.00547 -0.82199 -0.00443 -0.82454 C -0.00377 -0.82662 -0.00377 -0.82917 -0.00312 -0.83148 C -0.00247 -0.83449 -0.0013 -0.83727 -0.00065 -0.84051 C 0.00039 -0.84491 0.00065 -0.84977 0.00195 -0.85394 C 0.00274 -0.85694 0.00378 -0.85995 0.00443 -0.86296 C 0.00508 -0.86597 0.00521 -0.86921 0.00573 -0.87199 C 0.00651 -0.87662 0.0082 -0.88565 0.0082 -0.88565 C 0.00977 -0.90417 0.01081 -0.91435 0.01081 -0.93542 C 0.01081 -0.94514 0.01107 -0.95532 0.00951 -0.96482 C 0.00912 -0.96713 0.0069 -0.96597 0.00573 -0.96713 C 0.00117 -0.97107 0.00209 -0.97222 -0.00195 -0.97824 C -0.00351 -0.98079 -0.00534 -0.98287 -0.00703 -0.98519 C -0.00872 -0.99028 -0.01055 -0.99537 -0.01211 -1.00093 C -0.01354 -1.00602 -0.01393 -1.01389 -0.01458 -1.01898 C -0.01497 -1.0213 -0.01549 -1.02338 -0.01588 -1.02569 C -0.0164 -1.0287 -0.01666 -1.03194 -0.01719 -1.03472 C -0.01797 -1.03935 -0.01966 -1.04838 -0.01966 -1.04838 C -0.02031 -1.05532 -0.02226 -1.07894 -0.02226 -1.08449 C -0.02226 -1.10949 -0.02213 -1.13426 -0.02096 -1.15903 C -0.02083 -1.1625 -0.0194 -1.16528 -0.01849 -1.16806 C -0.01445 -1.18079 -0.01693 -1.16921 -0.01211 -1.18611 C -0.01146 -1.18843 -0.01146 -1.19097 -0.01081 -1.19306 C -0.01015 -1.19537 -0.00898 -1.19745 -0.00833 -1.19977 C -0.00638 -1.20579 -0.00377 -1.21574 -0.00312 -1.22245 C -0.00169 -1.23912 -0.0026 -1.23148 -0.00065 -1.24491 C -0.00104 -1.26458 -0.00117 -1.28426 -0.00195 -1.3037 C -0.00195 -1.30602 -0.00286 -1.3081 -0.00312 -1.31042 C -0.00377 -1.31574 -0.0039 -1.32083 -0.00443 -1.32616 C -0.00469 -1.32847 -0.00547 -1.33056 -0.00573 -1.33287 C -0.00625 -1.33657 -0.00651 -1.34051 -0.00703 -1.34421 C -0.00768 -1.34907 -0.00872 -1.35417 -0.01081 -1.35764 C -0.01185 -1.35972 -0.01341 -1.36065 -0.01458 -1.36227 C -0.01549 -1.36528 -0.01614 -1.36852 -0.01719 -1.3713 C -0.01875 -1.37593 -0.02083 -1.38009 -0.02226 -1.38495 L -0.02734 -1.40301 C -0.02773 -1.40671 -0.02799 -1.41065 -0.02864 -1.41435 C -0.0293 -1.41806 -0.0306 -1.42153 -0.03112 -1.42546 C -0.0319 -1.43079 -0.03203 -1.43611 -0.03242 -1.44144 C -0.03203 -1.46482 -0.0319 -1.48819 -0.03112 -1.51134 C -0.03099 -1.51458 -0.02799 -1.52569 -0.02734 -1.52732 C -0.02383 -1.53611 -0.02331 -1.53125 -0.02096 -1.54074 C -0.0181 -1.55232 -0.01836 -1.55579 -0.01719 -1.56782 C -0.01562 -1.58287 -0.01588 -1.57454 -0.01588 -1.58611 " pathEditMode="relative" ptsTypes="AAAAAAAAAAAAAAAAAAAAAAAAAAAAAAAAAAAA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5 -0.17152 L 0.01315 -0.17106 C 0.01068 -0.19259 0.00104 -0.24074 0.00742 -0.26898 C 0.00873 -0.27476 0.01263 -0.27615 0.01511 -0.28055 C 0.01914 -0.28773 0.0267 -0.30393 0.0267 -0.3037 C 0.02787 -0.30879 0.02904 -0.31412 0.03047 -0.31944 C 0.03229 -0.32592 0.03477 -0.33171 0.0362 -0.33888 C 0.03737 -0.34375 0.0375 -0.34907 0.03815 -0.35439 C 0.03399 -0.43402 0.03177 -0.44467 0.0362 -0.53333 C 0.03646 -0.53726 0.04532 -0.54791 0.04584 -0.54884 C 0.04714 -0.55277 0.04857 -0.55648 0.04974 -0.56041 C 0.05677 -0.58518 0.05456 -0.58333 0.0517 -0.62268 C 0.05091 -0.63333 0.05039 -0.64444 0.04779 -0.65393 C 0.04297 -0.67199 0.03867 -0.67037 0.03242 -0.68101 C 0.03034 -0.68449 0.02852 -0.68888 0.0267 -0.69259 C 0.02604 -0.69652 0.02552 -0.70046 0.02474 -0.70439 C 0.02357 -0.70972 0.02097 -0.71412 0.02084 -0.7199 C 0.02032 -0.7368 0.02084 -0.75416 0.02279 -0.77083 C 0.02409 -0.78194 0.02787 -0.7912 0.03047 -0.80185 C 0.03529 -0.82083 0.03347 -0.8118 0.0362 -0.8287 C 0.03685 -0.86111 0.03555 -0.89398 0.03815 -0.92592 C 0.0388 -0.93425 0.0431 -0.93935 0.04584 -0.94537 C 0.05078 -0.95601 0.06133 -0.97638 0.06133 -0.97615 C 0.06016 -1.01875 0.06602 -1.0368 0.05547 -1.06203 C 0.05378 -1.0662 0.0517 -1.0699 0.04974 -1.07384 C 0.03711 -1.1375 0.05664 -1.04398 0.03815 -1.1125 C 0.0362 -1.1199 0.03568 -1.128 0.03438 -1.13587 C 0.03308 -1.15185 0.03047 -1.17986 0.03047 -1.19421 C 0.03047 -1.20856 0.03321 -1.24398 0.03438 -1.26041 C 0.03503 -1.3405 0.03503 -1.4206 0.0362 -1.50092 C 0.03633 -1.50509 0.03789 -1.50856 0.03815 -1.5125 C 0.03854 -1.51782 0.03815 -1.52314 0.03815 -1.52847 " pathEditMode="relative" rAng="0" ptsTypes="AAAAAAAAAAAAAAAAAAAAAAAAAAAAAAAA">
                                      <p:cBhvr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-6782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74 -0.43356 L -0.02474 -0.43333 C -0.02747 -0.43634 -0.02995 -0.43958 -0.03268 -0.44213 C -0.03463 -0.44421 -0.03685 -0.44513 -0.03867 -0.44745 C -0.0401 -0.4493 -0.04114 -0.45231 -0.04258 -0.45439 C -0.04505 -0.4581 -0.0457 -0.4581 -0.04857 -0.45972 C -0.05456 -0.47592 -0.04687 -0.45601 -0.05247 -0.46851 C -0.05325 -0.47013 -0.05377 -0.47199 -0.05443 -0.47384 C -0.05482 -0.47546 -0.05495 -0.47754 -0.05547 -0.47916 C -0.05664 -0.48263 -0.05937 -0.48958 -0.05937 -0.48935 C -0.05976 -0.49259 -0.05976 -0.4956 -0.06042 -0.49838 C -0.06081 -0.49976 -0.06198 -0.50023 -0.06237 -0.50185 C -0.06302 -0.50509 -0.06289 -0.50879 -0.06328 -0.5125 C -0.06393 -0.51782 -0.06432 -0.51967 -0.06536 -0.52476 C -0.06706 -0.54699 -0.06693 -0.53935 -0.06536 -0.57384 C -0.06523 -0.57569 -0.06471 -0.57731 -0.06432 -0.57916 C -0.06367 -0.58194 -0.06302 -0.58495 -0.06237 -0.58773 C -0.06198 -0.58958 -0.06172 -0.59143 -0.06133 -0.59305 C -0.06081 -0.59606 -0.06002 -0.59884 -0.05937 -0.60185 C -0.05898 -0.6037 -0.05885 -0.60532 -0.05846 -0.60717 C -0.05781 -0.60949 -0.0569 -0.6118 -0.05638 -0.61412 C -0.05599 -0.61643 -0.05586 -0.61898 -0.05547 -0.62106 C -0.05482 -0.62407 -0.05404 -0.62685 -0.05351 -0.62986 C -0.05299 -0.63217 -0.05299 -0.63472 -0.05247 -0.63703 C -0.05195 -0.63888 -0.05117 -0.64051 -0.05052 -0.64213 C -0.05013 -0.64583 -0.05 -0.6493 -0.04948 -0.65277 C -0.04922 -0.65463 -0.0487 -0.65625 -0.04857 -0.6581 C -0.04805 -0.66273 -0.04779 -0.66736 -0.04752 -0.67361 C -0.04622 -0.69236 -0.04765 -0.68379 -0.04557 -0.6949 C -0.04583 -0.7125 -0.0457 -0.73009 -0.04648 -0.74745 C -0.04661 -0.74953 -0.04779 -0.75115 -0.04857 -0.75277 C -0.05 -0.75601 -0.0526 -0.75926 -0.05443 -0.76157 C -0.05547 -0.76273 -0.05651 -0.76365 -0.05742 -0.76504 C -0.05846 -0.76666 -0.05924 -0.76875 -0.06042 -0.77037 C -0.06159 -0.77176 -0.06315 -0.77245 -0.06432 -0.77384 C -0.0763 -0.78796 -0.06185 -0.77407 -0.07526 -0.78611 C -0.08672 -0.80648 -0.06719 -0.77268 -0.08307 -0.79652 C -0.08932 -0.80601 -0.0901 -0.80833 -0.09401 -0.81921 C -0.09635 -0.83449 -0.09544 -0.82708 -0.09687 -0.84051 C -0.09661 -0.87037 -0.09648 -0.90023 -0.09596 -0.92986 C -0.09583 -0.93402 -0.09531 -0.93819 -0.09492 -0.94213 C -0.09414 -0.95185 -0.09401 -0.95231 -0.09297 -0.96157 C -0.09271 -0.96967 -0.09271 -0.97801 -0.09206 -0.98611 C -0.09167 -0.98981 -0.09062 -0.99305 -0.08997 -0.99652 C -0.0888 -1.00416 -0.08893 -1.00972 -0.08802 -1.01759 C -0.0875 -1.02291 -0.08659 -1.02824 -0.08607 -1.03356 C -0.08502 -1.04398 -0.08346 -1.06643 -0.08112 -1.07916 C -0.0776 -1.09791 -0.07851 -1.08472 -0.07617 -1.1037 C -0.07565 -1.10763 -0.07578 -1.1118 -0.07526 -1.11597 C -0.07474 -1.11898 -0.0737 -1.12176 -0.07318 -1.12476 C -0.07239 -1.12939 -0.07213 -1.13426 -0.07122 -1.13865 C -0.06432 -1.17592 -0.07279 -1.12986 -0.06823 -1.15625 C -0.06771 -1.15972 -0.06693 -1.16319 -0.06627 -1.16689 C -0.06185 -1.19213 -0.06614 -1.16782 -0.06328 -1.18773 C -0.06315 -1.18958 -0.06263 -1.19166 -0.06237 -1.19305 C -0.06198 -1.19606 -0.06185 -1.19907 -0.06133 -1.20185 C -0.06081 -1.20555 -0.06002 -1.20995 -0.05937 -1.2125 C -0.05911 -1.21713 -0.05885 -1.22176 -0.05846 -1.22777 C -0.0582 -1.22824 -0.05755 -1.22986 -0.05742 -1.23171 C -0.05351 -1.27106 -0.05703 -1.24583 -0.05443 -1.26435 C -0.05482 -1.28495 -0.05482 -1.30648 -0.05547 -1.32824 C -0.05547 -1.33125 -0.05625 -1.33402 -0.05638 -1.33703 C -0.0569 -1.34328 -0.05716 -1.34976 -0.05742 -1.35625 C -0.05781 -1.36851 -0.05807 -1.38078 -0.05846 -1.39305 C -0.05807 -1.42129 -0.05794 -1.45046 -0.05742 -1.47893 C -0.05729 -1.48588 -0.05612 -1.50856 -0.05547 -1.51736 C -0.05521 -1.52037 -0.05469 -1.52314 -0.05443 -1.52615 C -0.05404 -1.53148 -0.05377 -1.5368 -0.05351 -1.54189 C -0.05312 -1.54676 -0.05286 -1.55138 -0.05247 -1.55601 C -0.05273 -1.56203 -0.0526 -1.5787 -0.05443 -1.58773 C -0.05495 -1.59004 -0.05586 -1.59213 -0.05638 -1.59467 C -0.0569 -1.59629 -0.0569 -1.59838 -0.05742 -1.6 C -0.05755 -1.60046 -0.05807 -1.6 -0.05846 -1.6 " pathEditMode="relative" rAng="0" ptsTypes="AAAAAAAAAAAAAAAAAAAAAAAAAAAAAAAAAAAAAAAAAAAAAAAAAAAAAAAAAAAAAAAAAAAAAAAAA">
                                      <p:cBhvr>
                                        <p:cTn id="2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7" y="-5831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04 -0.21459 L 0.00704 -0.21435 C 0.00573 -0.22153 0.00469 -0.22847 0.00313 -0.23496 C 0.00261 -0.2375 0.00118 -0.23935 0.00066 -0.2419 C -0.00026 -0.24584 -0.00169 -0.26644 -0.00195 -0.26898 C -0.00143 -0.31019 -0.00143 -0.35185 -0.00065 -0.39306 C -0.00039 -0.40486 0.00053 -0.40463 0.00196 -0.41366 C 0.00235 -0.41644 0.00274 -0.41945 0.00313 -0.42269 C 0.00352 -0.42477 0.00404 -0.42709 0.00443 -0.42917 C 0.00495 -0.43241 0.00508 -0.43542 0.00573 -0.4382 C 0.00625 -0.44074 0.00769 -0.44259 0.00821 -0.44491 C 0.00938 -0.44954 0.00925 -0.45486 0.01081 -0.45857 C 0.01159 -0.46111 0.01277 -0.46273 0.01329 -0.46551 C 0.01941 -0.48959 0.01263 -0.47037 0.01836 -0.48588 C 0.01888 -0.48796 0.01928 -0.49005 0.01967 -0.49236 C 0.02123 -0.50209 0.02097 -0.50232 0.02227 -0.51296 C 0.02266 -0.51574 0.02305 -0.51898 0.02357 -0.52176 C 0.02305 -0.53542 0.02292 -0.54931 0.02227 -0.56273 C 0.02214 -0.56482 0.02162 -0.56736 0.02097 -0.56921 C 0.01784 -0.57917 0.01472 -0.58796 0.00821 -0.5919 L -0.00703 -0.60116 L -0.01458 -0.60533 L -0.02356 -0.60764 C -0.02473 -0.60834 -0.02617 -0.60857 -0.02734 -0.61019 C -0.03059 -0.61389 -0.03255 -0.62084 -0.03502 -0.6257 C -0.03658 -0.62894 -0.03867 -0.63171 -0.0401 -0.63472 C -0.05013 -0.65926 -0.03489 -0.63009 -0.04635 -0.6507 C -0.04726 -0.65394 -0.04778 -0.65718 -0.04895 -0.65972 C -0.05039 -0.66366 -0.05273 -0.66505 -0.05403 -0.66875 C -0.05494 -0.6713 -0.05455 -0.675 -0.05533 -0.67801 C -0.05585 -0.68033 -0.05703 -0.68218 -0.05781 -0.68472 C -0.0582 -0.68704 -0.05872 -0.68912 -0.05911 -0.69144 C -0.06028 -0.69884 -0.0608 -0.70417 -0.06158 -0.71181 C -0.06119 -0.72384 -0.06132 -0.73611 -0.06041 -0.74815 C -0.06015 -0.75139 -0.05885 -0.75417 -0.05781 -0.75695 C -0.05221 -0.77384 -0.05416 -0.76875 -0.04518 -0.7794 C -0.04388 -0.78102 -0.0427 -0.7831 -0.04127 -0.78403 L -0.02604 -0.79329 C -0.02473 -0.79375 -0.0233 -0.79468 -0.02226 -0.79537 C -0.02096 -0.79699 -0.01966 -0.79815 -0.01848 -0.79977 C -0.00859 -0.81435 -0.02031 -0.79977 -0.0108 -0.81134 C -0.01002 -0.81343 -0.00924 -0.81597 -0.00833 -0.81783 C -0.00716 -0.82037 -0.00546 -0.82222 -0.00442 -0.82523 C -0.00377 -0.82662 -0.00377 -0.82963 -0.00312 -0.83195 C -0.00247 -0.83472 -0.0013 -0.8375 -0.00065 -0.84074 C 0.0004 -0.84514 0.00066 -0.85 0.00196 -0.85417 C 0.00274 -0.85695 0.00378 -0.86019 0.00443 -0.8632 C 0.00508 -0.86597 0.00521 -0.86945 0.00573 -0.87222 C 0.00652 -0.87662 0.00821 -0.88565 0.00821 -0.88542 C 0.00977 -0.9044 0.01081 -0.91459 0.01081 -0.93565 C 0.01081 -0.94514 0.01107 -0.95533 0.00951 -0.96505 C 0.00912 -0.96736 0.00691 -0.96597 0.00573 -0.96736 C 0.00118 -0.97107 0.00209 -0.97222 -0.00195 -0.97847 C -0.00351 -0.98079 -0.00533 -0.9831 -0.00703 -0.98519 C -0.00872 -0.99028 -0.01054 -0.9956 -0.0121 -1.00093 C -0.01354 -1.00625 -0.01393 -1.01389 -0.01458 -1.01921 C -0.01497 -1.0213 -0.01549 -1.02361 -0.01588 -1.02593 C -0.0164 -1.02871 -0.01666 -1.03218 -0.01718 -1.03472 C -0.01796 -1.03935 -0.01966 -1.04861 -0.01966 -1.04815 C -0.02031 -1.05533 -0.02226 -1.07894 -0.02226 -1.08449 C -0.02226 -1.10949 -0.02213 -1.13472 -0.02096 -1.15903 C -0.02083 -1.16273 -0.0194 -1.16528 -0.01848 -1.16806 C -0.01445 -1.18102 -0.01692 -1.16968 -0.0121 -1.18634 C -0.01145 -1.18866 -0.01145 -1.19121 -0.0108 -1.19306 C -0.01015 -1.19584 -0.00898 -1.19746 -0.00833 -1.19977 C -0.00638 -1.20602 -0.00377 -1.21574 -0.00312 -1.22246 C -0.00169 -1.23912 -0.0026 -1.23148 -0.00065 -1.24514 C -0.00104 -1.26482 -0.00117 -1.28426 -0.00195 -1.30371 C -0.00195 -1.30602 -0.00286 -1.3081 -0.00312 -1.31042 C -0.00377 -1.31574 -0.0039 -1.32084 -0.00442 -1.32616 C -0.00468 -1.32847 -0.00546 -1.33056 -0.00572 -1.33287 C -0.00625 -1.33658 -0.00651 -1.34051 -0.00703 -1.34421 C -0.00768 -1.34908 -0.00872 -1.35417 -0.0108 -1.35787 C -0.01184 -1.35949 -0.01341 -1.36065 -0.01458 -1.36227 C -0.01549 -1.36551 -0.01614 -1.36875 -0.01718 -1.37153 C -0.01875 -1.37593 -0.02083 -1.38009 -0.02226 -1.38519 L -0.02734 -1.40301 C -0.02773 -1.40671 -0.02799 -1.41065 -0.02864 -1.41435 C -0.02929 -1.41806 -0.03059 -1.42153 -0.03112 -1.42546 C -0.0319 -1.43079 -0.03203 -1.43611 -0.03242 -1.44144 C -0.03203 -1.46482 -0.0319 -1.48796 -0.03112 -1.51134 C -0.03098 -1.51459 -0.02799 -1.5257 -0.02734 -1.52732 C -0.02382 -1.53611 -0.0233 -1.53125 -0.02096 -1.54074 C -0.01809 -1.55232 -0.01835 -1.55579 -0.01718 -1.56783 C -0.01562 -1.58287 -0.01588 -1.57454 -0.01588 -1.58611 " pathEditMode="relative" rAng="0" ptsTypes="AAAAAAAAAAAAAAAAAAAAAAAAAAAAAAAAAAAAAAAAAAAAAAAAAAAAAAAAAAAAAAAAAAAAAAAAAAAAAAAAAAAAA">
                                      <p:cBhvr>
                                        <p:cTn id="2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-6856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-0.34908 L -0.00117 -0.34885 C -0.00247 -0.35903 -0.00377 -0.36875 -0.00495 -0.37848 C -0.00547 -0.38241 -0.00547 -0.38635 -0.00625 -0.38982 C -0.00937 -0.40533 -0.01328 -0.41644 -0.01771 -0.43056 C -0.01849 -0.4382 -0.01927 -0.44561 -0.02018 -0.45325 C -0.02174 -0.46459 -0.0237 -0.4757 -0.02513 -0.48704 C -0.02669 -0.49676 -0.02786 -0.50672 -0.02916 -0.51644 C -0.02955 -0.53149 -0.02982 -0.54653 -0.03034 -0.56158 C -0.0306 -0.5676 -0.03177 -0.57362 -0.03164 -0.57963 C -0.03125 -0.60232 -0.03021 -0.625 -0.02916 -0.64746 C -0.0289 -0.65209 -0.02851 -0.65672 -0.02786 -0.66112 C -0.02734 -0.66436 -0.02604 -0.6669 -0.02513 -0.67014 C -0.02435 -0.67454 -0.0237 -0.67917 -0.02278 -0.68357 C -0.02122 -0.69051 -0.01927 -0.69723 -0.01771 -0.70394 C -0.01562 -0.71274 -0.01705 -0.70973 -0.0151 -0.71991 C -0.01445 -0.72362 -0.01328 -0.72732 -0.01263 -0.73102 C -0.01159 -0.73635 -0.01094 -0.74167 -0.01002 -0.747 C -0.00937 -0.75139 -0.00846 -0.75602 -0.00755 -0.76042 C -0.00703 -0.76644 -0.00677 -0.77246 -0.00625 -0.77848 C -0.00586 -0.78311 -0.00495 -0.7875 -0.00495 -0.79213 C -0.00495 -0.8125 -0.00521 -0.83288 -0.00625 -0.85325 C -0.00677 -0.86389 -0.00937 -0.86667 -0.01133 -0.8757 C -0.01198 -0.87871 -0.01211 -0.88172 -0.01263 -0.88473 C -0.01302 -0.88704 -0.01341 -0.88936 -0.01393 -0.89167 C -0.0164 -0.92269 -0.01745 -0.92825 -0.01263 -0.97315 C -0.00846 -1.0125 -0.00521 -1.0132 0.00143 -1.03843 C 0.00274 -1.04375 0.00404 -1.04885 0.00521 -1.0544 C 0.00573 -1.05649 0.00586 -1.05903 0.00651 -1.06112 C 0.00755 -1.06505 0.00938 -1.06852 0.01029 -1.07246 C 0.01576 -1.09676 0.0155 -1.10116 0.01784 -1.12663 C 0.01901 -1.15278 0.02162 -1.19514 0.01667 -1.2169 C 0.01172 -1.23843 0.00052 -1.25301 -0.00755 -1.2713 C -0.01588 -1.29005 -0.025 -1.31366 -0.03034 -1.3345 C -0.03203 -1.34121 -0.03398 -1.34792 -0.03541 -1.35487 C -0.03698 -1.36227 -0.03802 -1.36991 -0.03932 -1.37755 C -0.04114 -1.40463 -0.04232 -1.4095 -0.03802 -1.44514 C -0.03737 -1.45047 -0.0345 -1.45417 -0.03294 -1.4588 C -0.01823 -1.50116 -0.03958 -1.44329 -0.02018 -1.49491 C -0.0181 -1.50625 -0.01393 -1.52524 -0.01393 -1.53774 C -0.01328 -1.61991 -0.01445 -1.65463 -0.0164 -1.72292 C -0.01601 -1.7426 -0.01575 -1.76227 -0.0151 -1.78172 C -0.01497 -1.78704 -0.01432 -1.79237 -0.01393 -1.79746 C -0.01341 -1.80209 -0.01276 -1.80649 -0.01263 -1.81112 C -0.01224 -1.82246 -0.01263 -1.8338 -0.01263 -1.84514 " pathEditMode="relative" rAng="0" ptsTypes="AAAAAAAAAAAAAAAAAAAAAAAAAAAAAAAAAAAAAAAAAAAAA">
                                      <p:cBhvr>
                                        <p:cTn id="2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" y="-7479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5 -0.17153 L 0.01315 -0.17107 C 0.01067 -0.1926 0.00104 -0.24075 0.00742 -0.26899 C 0.00872 -0.27477 0.01263 -0.27616 0.0151 -0.28056 C 0.01914 -0.28774 0.02669 -0.30394 0.02669 -0.30371 C 0.02786 -0.3088 0.02903 -0.31413 0.03047 -0.31945 C 0.03229 -0.32593 0.03476 -0.33172 0.03619 -0.33889 C 0.03737 -0.34375 0.0375 -0.34908 0.03815 -0.3544 C 0.03398 -0.43403 0.03177 -0.44468 0.03619 -0.53334 C 0.03646 -0.53727 0.04531 -0.54792 0.04583 -0.54885 C 0.04713 -0.55278 0.04856 -0.55649 0.04974 -0.56042 C 0.05677 -0.58519 0.05455 -0.58334 0.05169 -0.62269 C 0.05091 -0.63334 0.05039 -0.64445 0.04778 -0.65394 C 0.04297 -0.672 0.03867 -0.67038 0.03242 -0.68102 C 0.03034 -0.6845 0.02851 -0.68889 0.02669 -0.6926 C 0.02604 -0.69653 0.02552 -0.70047 0.02474 -0.7044 C 0.02356 -0.70973 0.02096 -0.71413 0.02083 -0.71991 C 0.02031 -0.73681 0.02083 -0.75417 0.02278 -0.77084 C 0.02409 -0.78195 0.02786 -0.79121 0.03047 -0.80186 C 0.03528 -0.82084 0.03346 -0.81181 0.03619 -0.82871 C 0.03685 -0.86112 0.03554 -0.89399 0.03815 -0.92593 C 0.0388 -0.93426 0.0431 -0.93936 0.04583 -0.94538 C 0.05078 -0.95602 0.06133 -0.97639 0.06133 -0.97616 C 0.06015 -1.01875 0.06601 -1.03681 0.05547 -1.06204 C 0.05377 -1.06621 0.05169 -1.06991 0.04974 -1.07385 C 0.03711 -1.1375 0.05664 -1.04399 0.03815 -1.1125 C 0.03619 -1.11991 0.03567 -1.12801 0.03437 -1.13588 C 0.03307 -1.15186 0.03047 -1.17987 0.03047 -1.19422 C 0.03047 -1.20857 0.0332 -1.24399 0.03437 -1.26042 C 0.03502 -1.34051 0.03502 -1.42061 0.03619 -1.50093 C 0.03633 -1.5051 0.03789 -1.50857 0.03815 -1.5125 C 0.03854 -1.51783 0.03815 -1.52315 0.03815 -1.52848 " pathEditMode="relative" rAng="0" ptsTypes="AAAAAAAAAAAAAAAAAAAAAAAAAAAAAAAA">
                                      <p:cBhvr>
                                        <p:cTn id="3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-6782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74 -0.43356 L -0.02474 -0.43333 C -0.02747 -0.43634 -0.02994 -0.43958 -0.03268 -0.44213 C -0.03463 -0.44421 -0.03685 -0.44514 -0.03867 -0.44745 C -0.0401 -0.4493 -0.04114 -0.45231 -0.04257 -0.4544 C -0.04505 -0.4581 -0.0457 -0.4581 -0.04856 -0.45972 C -0.05455 -0.47593 -0.04687 -0.45602 -0.05247 -0.46852 C -0.05325 -0.47014 -0.05377 -0.47199 -0.05442 -0.47384 C -0.05481 -0.47546 -0.05494 -0.47755 -0.05546 -0.47917 C -0.05664 -0.48264 -0.05937 -0.48958 -0.05937 -0.48935 C -0.05976 -0.49259 -0.05976 -0.4956 -0.06041 -0.49838 C -0.0608 -0.49977 -0.06198 -0.50023 -0.06237 -0.50185 C -0.06302 -0.50509 -0.06289 -0.5088 -0.06328 -0.5125 C -0.06393 -0.51782 -0.06432 -0.51968 -0.06536 -0.52477 C -0.06705 -0.54699 -0.06692 -0.53935 -0.06536 -0.57384 C -0.06523 -0.57569 -0.06471 -0.57731 -0.06432 -0.57917 C -0.06367 -0.58194 -0.06302 -0.58495 -0.06237 -0.58773 C -0.06198 -0.58958 -0.06171 -0.59143 -0.06132 -0.59305 C -0.0608 -0.59606 -0.06002 -0.59884 -0.05937 -0.60185 C -0.05898 -0.6037 -0.05885 -0.60532 -0.05846 -0.60718 C -0.05781 -0.60949 -0.0569 -0.6118 -0.05638 -0.61412 C -0.05599 -0.61643 -0.05586 -0.61898 -0.05546 -0.62106 C -0.05481 -0.62407 -0.05403 -0.62685 -0.05351 -0.62986 C -0.05299 -0.63218 -0.05299 -0.63472 -0.05247 -0.63704 C -0.05195 -0.63889 -0.05117 -0.64051 -0.05052 -0.64213 C -0.05013 -0.64583 -0.05 -0.6493 -0.04948 -0.65278 C -0.04921 -0.65463 -0.04869 -0.65625 -0.04856 -0.6581 C -0.04804 -0.66273 -0.04778 -0.66736 -0.04752 -0.67292 C -0.04622 -0.69236 -0.04765 -0.6838 -0.04557 -0.69491 C -0.04583 -0.7125 -0.0457 -0.73009 -0.04648 -0.74745 C -0.04661 -0.74954 -0.04778 -0.75116 -0.04856 -0.75278 C -0.05 -0.75602 -0.0526 -0.75926 -0.05442 -0.76157 C -0.05546 -0.76273 -0.05651 -0.76366 -0.05742 -0.76505 C -0.05846 -0.76667 -0.05924 -0.76875 -0.06041 -0.77037 C -0.06158 -0.77176 -0.06315 -0.77245 -0.06432 -0.77384 C -0.0763 -0.78796 -0.06185 -0.77407 -0.07526 -0.78611 C -0.08671 -0.80648 -0.06718 -0.77268 -0.08307 -0.79653 C -0.08932 -0.80602 -0.0901 -0.80833 -0.09401 -0.81852 C -0.09635 -0.83449 -0.09544 -0.82708 -0.09687 -0.84051 C -0.09661 -0.87037 -0.09648 -0.90023 -0.09596 -0.92986 C -0.09583 -0.93403 -0.09531 -0.93819 -0.09492 -0.94213 C -0.09414 -0.95185 -0.09401 -0.95231 -0.09296 -0.96157 C -0.0927 -0.96968 -0.0927 -0.97801 -0.09205 -0.98611 C -0.09166 -0.98981 -0.09062 -0.99305 -0.08997 -0.99653 C -0.0888 -1.00417 -0.08893 -1.00972 -0.08802 -1.01759 C -0.0875 -1.02292 -0.08658 -1.02824 -0.08606 -1.03356 C -0.08502 -1.04398 -0.08346 -1.06643 -0.08112 -1.07917 C -0.0776 -1.09792 -0.07851 -1.08472 -0.07617 -1.1037 C -0.07565 -1.10764 -0.07578 -1.1118 -0.07526 -1.11597 C -0.07474 -1.11898 -0.07369 -1.12176 -0.07317 -1.12477 C -0.07239 -1.1294 -0.07213 -1.13426 -0.07122 -1.13866 C -0.06432 -1.17593 -0.07278 -1.12986 -0.06823 -1.15625 C -0.0677 -1.15972 -0.06692 -1.16319 -0.06627 -1.1669 C -0.06185 -1.19213 -0.06614 -1.16782 -0.06328 -1.18773 C -0.06315 -1.18958 -0.06263 -1.19167 -0.06237 -1.19305 C -0.06198 -1.19606 -0.06185 -1.19907 -0.06132 -1.20185 C -0.0608 -1.20555 -0.06002 -1.20972 -0.05937 -1.2125 C -0.05911 -1.21713 -0.05885 -1.22176 -0.05846 -1.22731 C -0.0582 -1.22824 -0.05755 -1.22986 -0.05742 -1.23171 C -0.05351 -1.27106 -0.05703 -1.24514 -0.05442 -1.26366 C -0.05481 -1.28495 -0.05481 -1.30648 -0.05546 -1.32824 C -0.05546 -1.33125 -0.05625 -1.33403 -0.05638 -1.33704 C -0.0569 -1.34329 -0.05716 -1.34977 -0.05742 -1.35625 C -0.05781 -1.36852 -0.05807 -1.38079 -0.05846 -1.39305 C -0.05807 -1.4213 -0.05794 -1.45046 -0.05742 -1.47893 C -0.05729 -1.48588 -0.05612 -1.50856 -0.05546 -1.51736 C -0.0552 -1.52037 -0.05468 -1.52315 -0.05442 -1.52616 C -0.05403 -1.53148 -0.05377 -1.5368 -0.05351 -1.5419 C -0.05312 -1.54676 -0.05286 -1.55139 -0.05247 -1.55602 C -0.05273 -1.56204 -0.0526 -1.5787 -0.05442 -1.58773 C -0.05494 -1.59005 -0.05586 -1.59213 -0.05638 -1.59468 C -0.0569 -1.5963 -0.0569 -1.59838 -0.05742 -1.6 C -0.05755 -1.60046 -0.05807 -1.6 -0.05846 -1.6 " pathEditMode="relative" rAng="0" ptsTypes="AAAAAAAAAAAAAAAAAAAAAAAAAAAAAAAAAAAAAAAAAAAAAAAAAAAAAAAAAAAAAAAAAAAAAAAAA">
                                      <p:cBhvr>
                                        <p:cTn id="3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7" y="-5831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03 -0.21458 L 0.00703 -0.21435 C 0.00573 -0.22153 0.00469 -0.22847 0.00313 -0.23495 C 0.00261 -0.2375 0.00118 -0.23935 0.00065 -0.2419 C -0.00026 -0.24583 -0.00169 -0.26644 -0.00195 -0.26898 C -0.00143 -0.31019 -0.00143 -0.35185 -0.00065 -0.39306 C -0.00039 -0.40486 0.00052 -0.40463 0.00196 -0.41366 C 0.00235 -0.41644 0.00274 -0.41945 0.00313 -0.42269 C 0.00352 -0.42477 0.00404 -0.42708 0.00443 -0.42917 C 0.00495 -0.43241 0.00508 -0.43542 0.00573 -0.4382 C 0.00625 -0.44074 0.00769 -0.44259 0.00821 -0.44491 C 0.00938 -0.44954 0.00925 -0.45486 0.01081 -0.45857 C 0.01159 -0.46111 0.01276 -0.46273 0.01328 -0.46551 C 0.0194 -0.48958 0.01263 -0.47037 0.01836 -0.48588 C 0.01888 -0.48796 0.01927 -0.49005 0.01967 -0.49236 C 0.02123 -0.50208 0.02097 -0.50232 0.02227 -0.51296 C 0.02266 -0.51574 0.02305 -0.51898 0.02357 -0.52176 C 0.02305 -0.53542 0.02292 -0.54931 0.02227 -0.56273 C 0.02214 -0.56482 0.02162 -0.56736 0.02097 -0.56921 C 0.01784 -0.57917 0.01472 -0.58796 0.00821 -0.5919 L -0.00703 -0.60116 L -0.01458 -0.60532 L -0.02356 -0.60764 C -0.02474 -0.60833 -0.02617 -0.60857 -0.02734 -0.61019 C -0.0306 -0.61389 -0.03255 -0.62083 -0.03502 -0.6257 C -0.03658 -0.62894 -0.03867 -0.63171 -0.0401 -0.63472 C -0.05013 -0.6588 -0.03489 -0.63009 -0.04635 -0.6507 C -0.04726 -0.65394 -0.04778 -0.65695 -0.04895 -0.65972 C -0.05039 -0.6632 -0.05273 -0.66505 -0.05403 -0.66875 C -0.05494 -0.6713 -0.05455 -0.675 -0.05533 -0.67801 C -0.05586 -0.68032 -0.05703 -0.68218 -0.05781 -0.68472 C -0.0582 -0.68704 -0.05872 -0.68912 -0.05911 -0.69144 C -0.06028 -0.69884 -0.0608 -0.70417 -0.06158 -0.71157 C -0.06119 -0.72384 -0.06132 -0.73611 -0.06041 -0.74815 C -0.06015 -0.75139 -0.05885 -0.75417 -0.05781 -0.75695 C -0.05221 -0.77384 -0.05416 -0.76875 -0.04518 -0.7794 C -0.04388 -0.78102 -0.0427 -0.7831 -0.04127 -0.78403 L -0.02604 -0.79329 C -0.02474 -0.79375 -0.0233 -0.79421 -0.02226 -0.79537 C -0.02096 -0.79699 -0.01966 -0.79815 -0.01849 -0.79977 C -0.00859 -0.81435 -0.02031 -0.79977 -0.0108 -0.81134 C -0.01002 -0.81343 -0.00924 -0.81597 -0.00833 -0.81782 C -0.00716 -0.82037 -0.00547 -0.82222 -0.00442 -0.82477 C -0.00377 -0.82662 -0.00377 -0.8294 -0.00312 -0.83171 C -0.00247 -0.83472 -0.0013 -0.8375 -0.00065 -0.84074 C 0.00039 -0.84514 0.00065 -0.85 0.00196 -0.85417 C 0.00274 -0.85695 0.00378 -0.85995 0.00443 -0.8632 C 0.00508 -0.86597 0.00521 -0.86945 0.00573 -0.87222 C 0.00651 -0.87662 0.00821 -0.88565 0.00821 -0.88565 C 0.00977 -0.9044 0.01081 -0.91458 0.01081 -0.93565 C 0.01081 -0.94514 0.01107 -0.95532 0.00951 -0.96505 C 0.00912 -0.96736 0.0069 -0.96597 0.00573 -0.96736 C 0.00118 -0.97107 0.00209 -0.97222 -0.00195 -0.97847 C -0.00351 -0.98079 -0.00533 -0.9831 -0.00703 -0.98519 C -0.00872 -0.99028 -0.01054 -0.9956 -0.01211 -1.00093 C -0.01354 -1.00625 -0.01393 -1.01389 -0.01458 -1.01921 C -0.01497 -1.0213 -0.01549 -1.02361 -0.01588 -1.02593 C -0.0164 -1.0287 -0.01666 -1.03218 -0.01718 -1.03472 C -0.01797 -1.03935 -0.01966 -1.04861 -0.01966 -1.04815 C -0.02031 -1.05532 -0.02226 -1.07894 -0.02226 -1.08449 C -0.02226 -1.10949 -0.02213 -1.13449 -0.02096 -1.15903 C -0.02083 -1.16273 -0.0194 -1.16528 -0.01849 -1.16806 C -0.01445 -1.18102 -0.01692 -1.16945 -0.01211 -1.18634 C -0.01145 -1.18866 -0.01145 -1.1912 -0.0108 -1.19306 C -0.01015 -1.1956 -0.00898 -1.19745 -0.00833 -1.19977 C -0.00638 -1.20602 -0.00377 -1.21574 -0.00312 -1.22245 C -0.00169 -1.23912 -0.0026 -1.23148 -0.00065 -1.24514 C -0.00104 -1.26482 -0.00117 -1.28426 -0.00195 -1.3037 C -0.00195 -1.30602 -0.00286 -1.3081 -0.00312 -1.31042 C -0.00377 -1.31574 -0.0039 -1.32083 -0.00442 -1.32616 C -0.00468 -1.32847 -0.00547 -1.33056 -0.00573 -1.33287 C -0.00625 -1.33657 -0.00651 -1.34051 -0.00703 -1.34421 C -0.00768 -1.34907 -0.00872 -1.35417 -0.0108 -1.35764 C -0.01185 -1.35972 -0.01341 -1.36065 -0.01458 -1.36227 C -0.01549 -1.36528 -0.01614 -1.36852 -0.01718 -1.3713 C -0.01875 -1.37593 -0.02083 -1.38009 -0.02226 -1.38495 L -0.02734 -1.40301 C -0.02773 -1.40671 -0.02799 -1.41065 -0.02864 -1.41435 C -0.02929 -1.41806 -0.0306 -1.42153 -0.03112 -1.42546 C -0.0319 -1.43079 -0.03203 -1.43611 -0.03242 -1.44144 C -0.03203 -1.46482 -0.0319 -1.4882 -0.03112 -1.51134 C -0.03099 -1.51458 -0.02799 -1.5257 -0.02734 -1.52732 C -0.02382 -1.53611 -0.0233 -1.53125 -0.02096 -1.54074 C -0.0181 -1.55232 -0.01836 -1.55579 -0.01718 -1.56782 C -0.01562 -1.58287 -0.01588 -1.57454 -0.01588 -1.58611 " pathEditMode="relative" rAng="0" ptsTypes="AAAAAAAAAAAAAAAAAAAAAAAAAAAAAAAAAAAAAAAAAAAAAAAAAAAAAAAAAAAAAAAAAAAAAAAAAAAAAAAAAAAAA">
                                      <p:cBhvr>
                                        <p:cTn id="4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-6856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-0.34907 L -0.00117 -0.34884 C -0.00248 -0.35903 -0.00378 -0.36875 -0.00495 -0.37847 C -0.00547 -0.38241 -0.00547 -0.38634 -0.00625 -0.38981 C -0.00938 -0.40532 -0.01328 -0.41644 -0.01771 -0.43056 C -0.01849 -0.43819 -0.01927 -0.4456 -0.02019 -0.45324 C -0.02175 -0.46458 -0.0237 -0.47569 -0.02526 -0.48704 C -0.0267 -0.49676 -0.02787 -0.50671 -0.02917 -0.51644 C -0.02956 -0.53148 -0.02982 -0.54653 -0.03034 -0.56157 C -0.0306 -0.56759 -0.03177 -0.57361 -0.03164 -0.57963 C -0.03125 -0.60231 -0.03021 -0.625 -0.02917 -0.64745 C -0.02891 -0.65208 -0.02852 -0.65671 -0.02787 -0.66111 C -0.02735 -0.66435 -0.02604 -0.6669 -0.02526 -0.67014 C -0.02435 -0.67454 -0.0237 -0.67917 -0.02279 -0.68356 C -0.02123 -0.69051 -0.01927 -0.69722 -0.01771 -0.70394 C -0.01563 -0.71273 -0.01706 -0.70972 -0.01511 -0.71991 C -0.01446 -0.72361 -0.01328 -0.72731 -0.01263 -0.73102 C -0.01159 -0.73634 -0.01094 -0.74167 -0.01003 -0.74699 C -0.00925 -0.75139 -0.00834 -0.75602 -0.00756 -0.76042 C -0.00703 -0.76644 -0.00677 -0.77245 -0.00625 -0.77847 C -0.00586 -0.7831 -0.00495 -0.7875 -0.00495 -0.79213 C -0.00495 -0.8125 -0.00521 -0.83287 -0.00625 -0.85324 C -0.00677 -0.86389 -0.00938 -0.86667 -0.01133 -0.87569 C -0.01198 -0.8787 -0.01211 -0.88171 -0.01263 -0.88472 C -0.01302 -0.88704 -0.01341 -0.88935 -0.01394 -0.89167 C -0.01641 -0.92269 -0.01745 -0.92824 -0.01263 -0.97315 C -0.00834 -1.0125 -0.00521 -1.01319 0.00143 -1.03843 C 0.00273 -1.04375 0.00403 -1.04884 0.00521 -1.0544 C 0.00573 -1.05648 0.00586 -1.05903 0.00651 -1.06111 C 0.00755 -1.06505 0.00937 -1.06852 0.01028 -1.07245 C 0.01588 -1.09676 0.01549 -1.10116 0.01784 -1.12662 C 0.01901 -1.15278 0.02161 -1.19514 0.01666 -1.2169 C 0.01172 -1.23843 0.00052 -1.25301 -0.00756 -1.2713 C -0.01589 -1.29005 -0.02513 -1.31366 -0.03034 -1.33449 C -0.03203 -1.3412 -0.03399 -1.34792 -0.03542 -1.35486 C -0.03698 -1.36227 -0.03802 -1.36991 -0.03933 -1.37755 C -0.04115 -1.40463 -0.04232 -1.40949 -0.03802 -1.44514 C -0.03737 -1.45046 -0.03451 -1.45417 -0.03295 -1.4588 C -0.01823 -1.50116 -0.03959 -1.44329 -0.02019 -1.49491 C -0.0181 -1.50625 -0.01394 -1.52523 -0.01394 -1.53773 C -0.01328 -1.61991 -0.01446 -1.65463 -0.01641 -1.72292 C -0.01602 -1.74259 -0.01576 -1.76227 -0.01511 -1.78171 C -0.01498 -1.78704 -0.01433 -1.79236 -0.01394 -1.79745 C -0.01341 -1.80208 -0.01276 -1.80648 -0.01263 -1.81111 C -0.01224 -1.82245 -0.01263 -1.8338 -0.01263 -1.84514 " pathEditMode="relative" rAng="0" ptsTypes="AAAAAAAAAAAAAAAAAAAAAAAAAAAAAAAAAAAAAAAAAAAAA">
                                      <p:cBhvr>
                                        <p:cTn id="4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" y="-7479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6 -0.17153 L 0.01316 -0.17107 C 0.01068 -0.19259 0.00105 -0.24074 0.00743 -0.26898 C 0.00873 -0.27477 0.01263 -0.27616 0.01511 -0.28056 C 0.01915 -0.28773 0.0267 -0.30394 0.0267 -0.3037 C 0.02787 -0.3088 0.02904 -0.31412 0.03047 -0.31945 C 0.0323 -0.32593 0.03477 -0.33171 0.0362 -0.33889 C 0.03737 -0.34375 0.0375 -0.34908 0.03816 -0.3544 C 0.03399 -0.43403 0.03178 -0.44468 0.0362 -0.53333 C 0.03646 -0.53727 0.04532 -0.54792 0.04584 -0.54884 C 0.04714 -0.55278 0.04857 -0.55648 0.04974 -0.56042 C 0.05678 -0.58519 0.05456 -0.58333 0.0517 -0.62269 C 0.05092 -0.63333 0.0504 -0.64445 0.04779 -0.65394 C 0.04297 -0.67199 0.03868 -0.67037 0.03243 -0.68102 C 0.03034 -0.68449 0.02852 -0.68889 0.0267 -0.69259 C 0.02605 -0.69653 0.02553 -0.70046 0.02474 -0.7044 C 0.02357 -0.70972 0.02097 -0.71412 0.02084 -0.71991 C 0.02032 -0.73681 0.02084 -0.75417 0.02279 -0.77083 C 0.02409 -0.78195 0.02787 -0.7912 0.03047 -0.80185 C 0.03529 -0.82083 0.03347 -0.81181 0.0362 -0.8287 C 0.03685 -0.86111 0.03555 -0.89398 0.03816 -0.92593 C 0.03881 -0.93426 0.0431 -0.93935 0.04584 -0.94537 C 0.05079 -0.95602 0.06133 -0.97639 0.06133 -0.97616 C 0.06016 -1.01875 0.06602 -1.03681 0.05547 -1.06204 C 0.05378 -1.0662 0.0517 -1.06991 0.04974 -1.07384 C 0.03711 -1.1375 0.05665 -1.04398 0.03816 -1.1125 C 0.0362 -1.11991 0.03568 -1.12801 0.03438 -1.13588 C 0.03308 -1.15185 0.03047 -1.17986 0.03047 -1.19421 C 0.03047 -1.20857 0.03321 -1.24398 0.03438 -1.26042 C 0.03503 -1.34051 0.03503 -1.4206 0.0362 -1.50093 C 0.03633 -1.50509 0.0379 -1.50857 0.03816 -1.5125 C 0.03855 -1.51783 0.03816 -1.52315 0.03816 -1.52847 " pathEditMode="relative" rAng="0" ptsTypes="AAAAAAAAAAAAAAAAAAAAAAAAAAAAAAAA">
                                      <p:cBhvr>
                                        <p:cTn id="4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-6782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29444 L -0.00104 -0.29421 C -0.00299 -0.3037 -0.00482 -0.31296 -0.0069 -0.32199 C -0.00794 -0.32662 -0.00976 -0.33079 -0.01068 -0.33565 C -0.01172 -0.3412 -0.01198 -0.34722 -0.01263 -0.35278 C -0.01328 -0.35718 -0.01406 -0.36204 -0.01458 -0.36644 C -0.01771 -0.3912 -0.01497 -0.37546 -0.01836 -0.39398 C -0.01745 -0.41458 -0.01719 -0.43472 -0.01458 -0.45532 C -0.01419 -0.45903 -0.01315 -0.46204 -0.01263 -0.46551 C -0.01198 -0.46991 -0.01185 -0.475 -0.01068 -0.4794 C -0.01068 -0.47894 -0.00104 -0.50486 0.00078 -0.50995 C 0.00208 -0.51343 0.00365 -0.51644 0.00469 -0.52014 C 0.00599 -0.52477 0.00742 -0.52917 0.00859 -0.5338 C 0.00938 -0.53727 0.00951 -0.54097 0.01042 -0.54444 C 0.01146 -0.54769 0.01302 -0.55093 0.01432 -0.5544 C 0.01966 -0.58356 0.02057 -0.57708 0.01432 -0.61597 C 0.0138 -0.61898 0.01172 -0.62037 0.01042 -0.62269 C 0.00977 -0.62616 0.00951 -0.62986 0.00859 -0.6331 C 0.00625 -0.64028 0.00234 -0.64583 0.00078 -0.65347 C 0.00013 -0.65694 -0.00065 -0.66019 -0.00104 -0.66389 L -0.00495 -0.6912 C -0.0043 -0.7162 -0.00547 -0.74167 -0.00299 -0.76644 C -0.00221 -0.77454 0.00208 -0.78009 0.00469 -0.78681 C 0.00599 -0.79028 0.0069 -0.79421 0.00859 -0.79722 C 0.02292 -0.82245 0.00469 -0.7912 0.02201 -0.81759 C 0.02409 -0.82083 0.02591 -0.82454 0.02774 -0.82778 C 0.03385 -0.8706 0.02617 -0.81736 0.03164 -0.85185 C 0.03242 -0.85694 0.03399 -0.8706 0.03555 -0.87569 C 0.03646 -0.8794 0.03802 -0.88264 0.03932 -0.88588 C 0.04063 -0.89282 0.04219 -0.89977 0.04323 -0.90648 C 0.04557 -0.92361 0.04427 -0.91574 0.04701 -0.93032 C 0.04635 -0.94861 0.0474 -0.96736 0.04505 -0.98519 C 0.0431 -1.00069 0.03776 -1.00556 0.03164 -1.01273 C 0.03034 -1.01713 0.02917 -1.02199 0.02774 -1.02639 C 0.02227 -1.04352 0.02513 -1.02963 0.02005 -1.05 C 0.01927 -1.05347 0.01875 -1.05718 0.0181 -1.06065 C 0.01849 -1.07153 0.01771 -1.13403 0.02396 -1.15602 C 0.02526 -1.16065 0.02617 -1.16574 0.02774 -1.16968 C 0.02943 -1.17361 0.03177 -1.17639 0.03359 -1.18032 C 0.03503 -1.1831 0.03594 -1.18704 0.03737 -1.19028 C 0.04505 -1.20671 0.04076 -1.19514 0.04896 -1.20764 C 0.05104 -1.21065 0.0526 -1.21458 0.05469 -1.21782 C 0.05833 -1.22269 0.06628 -1.23125 0.06628 -1.23102 C 0.06758 -1.23472 0.06927 -1.23773 0.07018 -1.24144 C 0.07122 -1.24583 0.07214 -1.25046 0.07214 -1.25556 C 0.07214 -1.27153 0.07149 -1.2875 0.07018 -1.30301 C 0.0694 -1.31111 0.06524 -1.3294 0.0625 -1.33727 C 0.06081 -1.34213 0.05833 -1.34606 0.05664 -1.35093 C 0.05521 -1.35532 0.0543 -1.36019 0.05287 -1.36458 C 0.05169 -1.36829 0.05026 -1.37153 0.04896 -1.37477 C 0.04675 -1.38634 0.04701 -1.38704 0.04323 -1.39861 C 0.04206 -1.40208 0.04024 -1.40509 0.03932 -1.4088 C 0.03581 -1.42292 0.03516 -1.43171 0.03359 -1.44653 C 0.03425 -1.45671 0.03464 -1.46667 0.03555 -1.47708 C 0.03698 -1.49375 0.03737 -1.48681 0.03932 -1.50116 C 0.0401 -1.50671 0.03958 -1.51319 0.04128 -1.51829 C 0.04362 -1.52523 0.05091 -1.53542 0.05091 -1.53519 C 0.05221 -1.53981 0.05378 -1.54421 0.05469 -1.54907 C 0.05573 -1.55347 0.05599 -1.5581 0.05664 -1.56273 C 0.05716 -1.5662 0.05794 -1.56944 0.05859 -1.57292 C 0.05794 -1.59468 0.05833 -1.61644 0.05664 -1.63796 C 0.05638 -1.6419 0.05391 -1.64444 0.05287 -1.64815 C 0.04727 -1.66782 0.05612 -1.64931 0.04505 -1.66875 C 0.04063 -1.69213 0.04414 -1.68403 0.03737 -1.69606 C 0.03307 -1.71921 0.03854 -1.69074 0.03164 -1.72338 C 0.03086 -1.72662 0.03073 -1.73056 0.02969 -1.73356 C 0.02878 -1.73634 0.02708 -1.73819 0.02591 -1.74051 C 0.02526 -1.74606 0.02396 -1.75162 0.02396 -1.75764 C 0.02396 -1.76528 0.02422 -1.79282 0.02774 -1.80532 C 0.02878 -1.80903 0.03008 -1.8125 0.03164 -1.81574 C 0.03399 -1.8206 0.03711 -1.82431 0.03932 -1.8294 C 0.05846 -1.87176 0.03893 -1.83148 0.05091 -1.86343 C 0.05195 -1.8662 0.05352 -1.86806 0.05469 -1.87037 L 0.05859 -1.89097 " pathEditMode="relative" rAng="0" ptsTypes="AAAAAAAAAAAAAAAAAAAAAAAAAAAAAAAAAAAAAAAAAAAAAAAAAAAAAAAAAAAAAAAAAAAAAAAAAA">
                                      <p:cBhvr>
                                        <p:cTn id="4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-79815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" grpId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0666FD5A-BCAE-43D0-B638-D30D6E3B872F}"/>
              </a:ext>
            </a:extLst>
          </p:cNvPr>
          <p:cNvGrpSpPr/>
          <p:nvPr/>
        </p:nvGrpSpPr>
        <p:grpSpPr>
          <a:xfrm>
            <a:off x="407506" y="6139549"/>
            <a:ext cx="420864" cy="420864"/>
            <a:chOff x="4850297" y="503476"/>
            <a:chExt cx="679282" cy="679282"/>
          </a:xfrm>
        </p:grpSpPr>
        <p:sp>
          <p:nvSpPr>
            <p:cNvPr id="11" name="Elipse 10">
              <a:hlinkClick r:id="" action="ppaction://hlinkshowjump?jump=previousslide">
                <a:snd r:embed="rId2" name="click.wav"/>
              </a:hlinkClick>
              <a:extLst>
                <a:ext uri="{FF2B5EF4-FFF2-40B4-BE49-F238E27FC236}">
                  <a16:creationId xmlns:a16="http://schemas.microsoft.com/office/drawing/2014/main" id="{BC0A8B37-2152-47A0-9221-4D7AE7208A62}"/>
                </a:ext>
              </a:extLst>
            </p:cNvPr>
            <p:cNvSpPr/>
            <p:nvPr/>
          </p:nvSpPr>
          <p:spPr>
            <a:xfrm>
              <a:off x="4850297" y="503476"/>
              <a:ext cx="679282" cy="679282"/>
            </a:xfrm>
            <a:prstGeom prst="ellipse">
              <a:avLst/>
            </a:prstGeom>
            <a:solidFill>
              <a:srgbClr val="F1BAFC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Flecha: hacia la izquierda 11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08340B71-C939-4F3F-945D-C995F1EEEE7A}"/>
                </a:ext>
              </a:extLst>
            </p:cNvPr>
            <p:cNvSpPr/>
            <p:nvPr/>
          </p:nvSpPr>
          <p:spPr>
            <a:xfrm>
              <a:off x="5001094" y="749578"/>
              <a:ext cx="377688" cy="187079"/>
            </a:xfrm>
            <a:prstGeom prst="left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CE954C46-38FE-4667-BB5B-E4F4CF52F199}"/>
              </a:ext>
            </a:extLst>
          </p:cNvPr>
          <p:cNvGrpSpPr/>
          <p:nvPr/>
        </p:nvGrpSpPr>
        <p:grpSpPr>
          <a:xfrm>
            <a:off x="11480632" y="6139549"/>
            <a:ext cx="420864" cy="420864"/>
            <a:chOff x="5756359" y="503475"/>
            <a:chExt cx="679282" cy="679282"/>
          </a:xfrm>
        </p:grpSpPr>
        <p:sp>
          <p:nvSpPr>
            <p:cNvPr id="14" name="Elipse 13">
              <a:hlinkClick r:id="" action="ppaction://hlinkshowjump?jump=nextslide">
                <a:snd r:embed="rId2" name="click.wav"/>
              </a:hlinkClick>
              <a:extLst>
                <a:ext uri="{FF2B5EF4-FFF2-40B4-BE49-F238E27FC236}">
                  <a16:creationId xmlns:a16="http://schemas.microsoft.com/office/drawing/2014/main" id="{322D309A-3EAA-4EDF-BA8F-B0AE7B623776}"/>
                </a:ext>
              </a:extLst>
            </p:cNvPr>
            <p:cNvSpPr/>
            <p:nvPr/>
          </p:nvSpPr>
          <p:spPr>
            <a:xfrm>
              <a:off x="5756359" y="503475"/>
              <a:ext cx="679282" cy="679282"/>
            </a:xfrm>
            <a:prstGeom prst="ellipse">
              <a:avLst/>
            </a:prstGeom>
            <a:solidFill>
              <a:srgbClr val="F1BAFC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Flecha: hacia la izquierda 14">
              <a:hlinkClick r:id="" action="ppaction://hlinkshowjump?jump=nextslide">
                <a:snd r:embed="rId2" name="click.wav"/>
              </a:hlinkClick>
              <a:extLst>
                <a:ext uri="{FF2B5EF4-FFF2-40B4-BE49-F238E27FC236}">
                  <a16:creationId xmlns:a16="http://schemas.microsoft.com/office/drawing/2014/main" id="{8EE60012-8A96-4346-9489-3DBE8E5A5744}"/>
                </a:ext>
              </a:extLst>
            </p:cNvPr>
            <p:cNvSpPr/>
            <p:nvPr/>
          </p:nvSpPr>
          <p:spPr>
            <a:xfrm rot="10800000">
              <a:off x="5907156" y="747279"/>
              <a:ext cx="377688" cy="187079"/>
            </a:xfrm>
            <a:prstGeom prst="left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6" name="Imagen 15">
            <a:extLst>
              <a:ext uri="{FF2B5EF4-FFF2-40B4-BE49-F238E27FC236}">
                <a16:creationId xmlns:a16="http://schemas.microsoft.com/office/drawing/2014/main" id="{EF461520-525B-4C41-B7D5-F0A53BCD3F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6341" y="5956853"/>
            <a:ext cx="899317" cy="899317"/>
          </a:xfrm>
          <a:prstGeom prst="rect">
            <a:avLst/>
          </a:prstGeom>
        </p:spPr>
      </p:pic>
      <p:pic>
        <p:nvPicPr>
          <p:cNvPr id="3" name="1" descr="Imagen que contiene Gráfico&#10;&#10;Descripción generada automáticamente">
            <a:hlinkClick r:id="" action="ppaction://noaction">
              <a:snd r:embed="rId2" name="click.wav"/>
            </a:hlinkClick>
            <a:extLst>
              <a:ext uri="{FF2B5EF4-FFF2-40B4-BE49-F238E27FC236}">
                <a16:creationId xmlns:a16="http://schemas.microsoft.com/office/drawing/2014/main" id="{CA669BB3-9802-4DC3-972D-F480E97F81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1047750"/>
            <a:ext cx="4762500" cy="4762500"/>
          </a:xfrm>
          <a:prstGeom prst="rect">
            <a:avLst/>
          </a:prstGeom>
        </p:spPr>
      </p:pic>
      <p:pic>
        <p:nvPicPr>
          <p:cNvPr id="5" name="2" descr="Imagen que contiene competencia de atletismo, baloncesto&#10;&#10;Descripción generada automáticamente">
            <a:hlinkClick r:id="" action="ppaction://noaction">
              <a:snd r:embed="rId2" name="click.wav"/>
            </a:hlinkClick>
            <a:extLst>
              <a:ext uri="{FF2B5EF4-FFF2-40B4-BE49-F238E27FC236}">
                <a16:creationId xmlns:a16="http://schemas.microsoft.com/office/drawing/2014/main" id="{D7364971-C29F-4A94-B595-B914833351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1047750"/>
            <a:ext cx="4762500" cy="4762500"/>
          </a:xfrm>
          <a:prstGeom prst="rect">
            <a:avLst/>
          </a:prstGeom>
        </p:spPr>
      </p:pic>
      <p:pic>
        <p:nvPicPr>
          <p:cNvPr id="7" name="3" descr="Forma, Rectángulo&#10;&#10;Descripción generada automáticamente">
            <a:hlinkClick r:id="" action="ppaction://noaction">
              <a:snd r:embed="rId2" name="click.wav"/>
            </a:hlinkClick>
            <a:extLst>
              <a:ext uri="{FF2B5EF4-FFF2-40B4-BE49-F238E27FC236}">
                <a16:creationId xmlns:a16="http://schemas.microsoft.com/office/drawing/2014/main" id="{318A567C-7BB4-4CE2-AD16-B72E8A671B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1047750"/>
            <a:ext cx="4762500" cy="4762500"/>
          </a:xfrm>
          <a:prstGeom prst="rect">
            <a:avLst/>
          </a:prstGeom>
        </p:spPr>
      </p:pic>
      <p:pic>
        <p:nvPicPr>
          <p:cNvPr id="9" name="4" descr="Forma&#10;&#10;Descripción generada automáticamente">
            <a:extLst>
              <a:ext uri="{FF2B5EF4-FFF2-40B4-BE49-F238E27FC236}">
                <a16:creationId xmlns:a16="http://schemas.microsoft.com/office/drawing/2014/main" id="{7BA6F0F5-2151-4B68-8073-E671B86D64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1047750"/>
            <a:ext cx="4762500" cy="4762500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A40F1D76-AB8F-4C79-835D-1DDD1ECF972C}"/>
              </a:ext>
            </a:extLst>
          </p:cNvPr>
          <p:cNvSpPr/>
          <p:nvPr/>
        </p:nvSpPr>
        <p:spPr>
          <a:xfrm>
            <a:off x="0" y="152400"/>
            <a:ext cx="3039979" cy="721895"/>
          </a:xfrm>
          <a:prstGeom prst="rect">
            <a:avLst/>
          </a:prstGeom>
          <a:solidFill>
            <a:srgbClr val="9E6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Haz clic en la imagen</a:t>
            </a:r>
          </a:p>
        </p:txBody>
      </p:sp>
    </p:spTree>
    <p:extLst>
      <p:ext uri="{BB962C8B-B14F-4D97-AF65-F5344CB8AC3E}">
        <p14:creationId xmlns:p14="http://schemas.microsoft.com/office/powerpoint/2010/main" val="191859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EBE719AF-A9A0-4601-9C67-BED35CFAB0ED}"/>
              </a:ext>
            </a:extLst>
          </p:cNvPr>
          <p:cNvGrpSpPr/>
          <p:nvPr/>
        </p:nvGrpSpPr>
        <p:grpSpPr>
          <a:xfrm>
            <a:off x="407506" y="6139549"/>
            <a:ext cx="420864" cy="420864"/>
            <a:chOff x="4850297" y="503476"/>
            <a:chExt cx="679282" cy="679282"/>
          </a:xfrm>
        </p:grpSpPr>
        <p:sp>
          <p:nvSpPr>
            <p:cNvPr id="3" name="Elipse 2">
              <a:hlinkClick r:id="" action="ppaction://hlinkshowjump?jump=previousslide">
                <a:snd r:embed="rId2" name="click.wav"/>
              </a:hlinkClick>
              <a:extLst>
                <a:ext uri="{FF2B5EF4-FFF2-40B4-BE49-F238E27FC236}">
                  <a16:creationId xmlns:a16="http://schemas.microsoft.com/office/drawing/2014/main" id="{D3A15FD1-207F-4441-B44A-79AE43EE6FC6}"/>
                </a:ext>
              </a:extLst>
            </p:cNvPr>
            <p:cNvSpPr/>
            <p:nvPr/>
          </p:nvSpPr>
          <p:spPr>
            <a:xfrm>
              <a:off x="4850297" y="503476"/>
              <a:ext cx="679282" cy="679282"/>
            </a:xfrm>
            <a:prstGeom prst="ellipse">
              <a:avLst/>
            </a:prstGeom>
            <a:solidFill>
              <a:srgbClr val="F1BAFC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Flecha: hacia la izquierda 3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651B323C-2FAA-4636-BF61-32A2443A874E}"/>
                </a:ext>
              </a:extLst>
            </p:cNvPr>
            <p:cNvSpPr/>
            <p:nvPr/>
          </p:nvSpPr>
          <p:spPr>
            <a:xfrm>
              <a:off x="5001094" y="749578"/>
              <a:ext cx="377688" cy="187079"/>
            </a:xfrm>
            <a:prstGeom prst="left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F6E4FB66-F8F5-4D8F-BCC8-9E879599FF70}"/>
              </a:ext>
            </a:extLst>
          </p:cNvPr>
          <p:cNvGrpSpPr/>
          <p:nvPr/>
        </p:nvGrpSpPr>
        <p:grpSpPr>
          <a:xfrm>
            <a:off x="11480632" y="6139549"/>
            <a:ext cx="420864" cy="420864"/>
            <a:chOff x="5756359" y="503475"/>
            <a:chExt cx="679282" cy="679282"/>
          </a:xfrm>
        </p:grpSpPr>
        <p:sp>
          <p:nvSpPr>
            <p:cNvPr id="6" name="Elipse 5">
              <a:hlinkClick r:id="" action="ppaction://hlinkshowjump?jump=nextslide">
                <a:snd r:embed="rId2" name="click.wav"/>
              </a:hlinkClick>
              <a:extLst>
                <a:ext uri="{FF2B5EF4-FFF2-40B4-BE49-F238E27FC236}">
                  <a16:creationId xmlns:a16="http://schemas.microsoft.com/office/drawing/2014/main" id="{E642D7D2-33C7-4454-A5E8-12023E9EBC96}"/>
                </a:ext>
              </a:extLst>
            </p:cNvPr>
            <p:cNvSpPr/>
            <p:nvPr/>
          </p:nvSpPr>
          <p:spPr>
            <a:xfrm>
              <a:off x="5756359" y="503475"/>
              <a:ext cx="679282" cy="679282"/>
            </a:xfrm>
            <a:prstGeom prst="ellipse">
              <a:avLst/>
            </a:prstGeom>
            <a:solidFill>
              <a:srgbClr val="F1BAFC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Flecha: hacia la izquierda 6">
              <a:hlinkClick r:id="" action="ppaction://hlinkshowjump?jump=nextslide">
                <a:snd r:embed="rId2" name="click.wav"/>
              </a:hlinkClick>
              <a:extLst>
                <a:ext uri="{FF2B5EF4-FFF2-40B4-BE49-F238E27FC236}">
                  <a16:creationId xmlns:a16="http://schemas.microsoft.com/office/drawing/2014/main" id="{11F277B0-A98D-44C4-9CFC-F2EE31DD2E31}"/>
                </a:ext>
              </a:extLst>
            </p:cNvPr>
            <p:cNvSpPr/>
            <p:nvPr/>
          </p:nvSpPr>
          <p:spPr>
            <a:xfrm rot="10800000">
              <a:off x="5907156" y="747279"/>
              <a:ext cx="377688" cy="187079"/>
            </a:xfrm>
            <a:prstGeom prst="left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259C5478-7F64-4B49-99E8-C690720C19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6341" y="5956853"/>
            <a:ext cx="899317" cy="899317"/>
          </a:xfrm>
          <a:prstGeom prst="rect">
            <a:avLst/>
          </a:prstGeom>
        </p:spPr>
      </p:pic>
      <p:pic>
        <p:nvPicPr>
          <p:cNvPr id="10" name="1" descr="Forma, Círculo&#10;&#10;Descripción generada automáticamente">
            <a:hlinkClick r:id="" action="ppaction://noaction">
              <a:snd r:embed="rId2" name="click.wav"/>
            </a:hlinkClick>
            <a:extLst>
              <a:ext uri="{FF2B5EF4-FFF2-40B4-BE49-F238E27FC236}">
                <a16:creationId xmlns:a16="http://schemas.microsoft.com/office/drawing/2014/main" id="{991AD33A-C213-43B2-8AFE-0640AD22C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1047750"/>
            <a:ext cx="4762500" cy="4762500"/>
          </a:xfrm>
          <a:prstGeom prst="rect">
            <a:avLst/>
          </a:prstGeom>
        </p:spPr>
      </p:pic>
      <p:pic>
        <p:nvPicPr>
          <p:cNvPr id="12" name="2" descr="Imagen en blanco y negro&#10;&#10;Descripción generada automáticamente con confianza baja">
            <a:hlinkClick r:id="" action="ppaction://noaction">
              <a:snd r:embed="rId2" name="click.wav"/>
            </a:hlinkClick>
            <a:extLst>
              <a:ext uri="{FF2B5EF4-FFF2-40B4-BE49-F238E27FC236}">
                <a16:creationId xmlns:a16="http://schemas.microsoft.com/office/drawing/2014/main" id="{6666D0FD-E715-44F7-AF3B-32A99322C2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1047750"/>
            <a:ext cx="4762500" cy="4762500"/>
          </a:xfrm>
          <a:prstGeom prst="rect">
            <a:avLst/>
          </a:prstGeom>
        </p:spPr>
      </p:pic>
      <p:pic>
        <p:nvPicPr>
          <p:cNvPr id="14" name="3" descr="Imagen que contiene Forma&#10;&#10;Descripción generada automáticamente">
            <a:hlinkClick r:id="" action="ppaction://noaction">
              <a:snd r:embed="rId2" name="click.wav"/>
            </a:hlinkClick>
            <a:extLst>
              <a:ext uri="{FF2B5EF4-FFF2-40B4-BE49-F238E27FC236}">
                <a16:creationId xmlns:a16="http://schemas.microsoft.com/office/drawing/2014/main" id="{0A24A0C7-298C-41A0-9D17-43271B2A66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1047750"/>
            <a:ext cx="4762500" cy="4762500"/>
          </a:xfrm>
          <a:prstGeom prst="rect">
            <a:avLst/>
          </a:prstGeom>
        </p:spPr>
      </p:pic>
      <p:pic>
        <p:nvPicPr>
          <p:cNvPr id="16" name="4" descr="Imagen que contiene Forma&#10;&#10;Descripción generada automáticamente">
            <a:hlinkClick r:id="" action="ppaction://noaction">
              <a:snd r:embed="rId2" name="click.wav"/>
            </a:hlinkClick>
            <a:extLst>
              <a:ext uri="{FF2B5EF4-FFF2-40B4-BE49-F238E27FC236}">
                <a16:creationId xmlns:a16="http://schemas.microsoft.com/office/drawing/2014/main" id="{780A3CE6-E089-4FB7-832E-6A0CB00C51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1047750"/>
            <a:ext cx="4762500" cy="4762500"/>
          </a:xfrm>
          <a:prstGeom prst="rect">
            <a:avLst/>
          </a:prstGeom>
        </p:spPr>
      </p:pic>
      <p:pic>
        <p:nvPicPr>
          <p:cNvPr id="18" name="5" descr="Forma, Círculo&#10;&#10;Descripción generada automáticamente">
            <a:hlinkClick r:id="" action="ppaction://noaction">
              <a:snd r:embed="rId2" name="click.wav"/>
            </a:hlinkClick>
            <a:extLst>
              <a:ext uri="{FF2B5EF4-FFF2-40B4-BE49-F238E27FC236}">
                <a16:creationId xmlns:a16="http://schemas.microsoft.com/office/drawing/2014/main" id="{95C6C0C1-8E12-4B30-BA13-995F040E1C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1047750"/>
            <a:ext cx="4762500" cy="4762500"/>
          </a:xfrm>
          <a:prstGeom prst="rect">
            <a:avLst/>
          </a:prstGeom>
        </p:spPr>
      </p:pic>
      <p:pic>
        <p:nvPicPr>
          <p:cNvPr id="20" name="6" descr="Imagen que contiene Icono&#10;&#10;Descripción generada automáticamente">
            <a:extLst>
              <a:ext uri="{FF2B5EF4-FFF2-40B4-BE49-F238E27FC236}">
                <a16:creationId xmlns:a16="http://schemas.microsoft.com/office/drawing/2014/main" id="{300EBF61-B053-4895-B672-2A4D931B14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1047750"/>
            <a:ext cx="4762500" cy="4762500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B5CBAED6-7C90-4E90-BF35-5EC7043FAAA2}"/>
              </a:ext>
            </a:extLst>
          </p:cNvPr>
          <p:cNvSpPr/>
          <p:nvPr/>
        </p:nvSpPr>
        <p:spPr>
          <a:xfrm>
            <a:off x="0" y="152400"/>
            <a:ext cx="3039979" cy="721895"/>
          </a:xfrm>
          <a:prstGeom prst="rect">
            <a:avLst/>
          </a:prstGeom>
          <a:solidFill>
            <a:srgbClr val="9E6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Haz clic en la imagen</a:t>
            </a:r>
          </a:p>
        </p:txBody>
      </p:sp>
    </p:spTree>
    <p:extLst>
      <p:ext uri="{BB962C8B-B14F-4D97-AF65-F5344CB8AC3E}">
        <p14:creationId xmlns:p14="http://schemas.microsoft.com/office/powerpoint/2010/main" val="403435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02D06481-0CA2-4617-92C4-6E8277E840CE}"/>
              </a:ext>
            </a:extLst>
          </p:cNvPr>
          <p:cNvGrpSpPr/>
          <p:nvPr/>
        </p:nvGrpSpPr>
        <p:grpSpPr>
          <a:xfrm>
            <a:off x="407506" y="6139549"/>
            <a:ext cx="420864" cy="420864"/>
            <a:chOff x="4850297" y="503476"/>
            <a:chExt cx="679282" cy="679282"/>
          </a:xfrm>
        </p:grpSpPr>
        <p:sp>
          <p:nvSpPr>
            <p:cNvPr id="3" name="Elipse 2">
              <a:hlinkClick r:id="" action="ppaction://hlinkshowjump?jump=previousslide">
                <a:snd r:embed="rId2" name="click.wav"/>
              </a:hlinkClick>
              <a:extLst>
                <a:ext uri="{FF2B5EF4-FFF2-40B4-BE49-F238E27FC236}">
                  <a16:creationId xmlns:a16="http://schemas.microsoft.com/office/drawing/2014/main" id="{3ECBE8F5-32D4-48DE-A2C2-EA4145A722ED}"/>
                </a:ext>
              </a:extLst>
            </p:cNvPr>
            <p:cNvSpPr/>
            <p:nvPr/>
          </p:nvSpPr>
          <p:spPr>
            <a:xfrm>
              <a:off x="4850297" y="503476"/>
              <a:ext cx="679282" cy="679282"/>
            </a:xfrm>
            <a:prstGeom prst="ellipse">
              <a:avLst/>
            </a:prstGeom>
            <a:solidFill>
              <a:srgbClr val="F1BAFC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Flecha: hacia la izquierda 3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E095BBE1-0441-4BBA-B7E6-CB350BC93A7F}"/>
                </a:ext>
              </a:extLst>
            </p:cNvPr>
            <p:cNvSpPr/>
            <p:nvPr/>
          </p:nvSpPr>
          <p:spPr>
            <a:xfrm>
              <a:off x="5001094" y="749578"/>
              <a:ext cx="377688" cy="187079"/>
            </a:xfrm>
            <a:prstGeom prst="left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BB3A22D9-05BD-45AA-AC4A-00C4FEDE8E6B}"/>
              </a:ext>
            </a:extLst>
          </p:cNvPr>
          <p:cNvGrpSpPr/>
          <p:nvPr/>
        </p:nvGrpSpPr>
        <p:grpSpPr>
          <a:xfrm>
            <a:off x="11480632" y="6139549"/>
            <a:ext cx="420864" cy="420864"/>
            <a:chOff x="5756359" y="503475"/>
            <a:chExt cx="679282" cy="679282"/>
          </a:xfrm>
        </p:grpSpPr>
        <p:sp>
          <p:nvSpPr>
            <p:cNvPr id="6" name="Elipse 5">
              <a:hlinkClick r:id="" action="ppaction://hlinkshowjump?jump=nextslide">
                <a:snd r:embed="rId2" name="click.wav"/>
              </a:hlinkClick>
              <a:extLst>
                <a:ext uri="{FF2B5EF4-FFF2-40B4-BE49-F238E27FC236}">
                  <a16:creationId xmlns:a16="http://schemas.microsoft.com/office/drawing/2014/main" id="{B5F464E0-5CBE-48E2-A5E9-1DDEE282EA52}"/>
                </a:ext>
              </a:extLst>
            </p:cNvPr>
            <p:cNvSpPr/>
            <p:nvPr/>
          </p:nvSpPr>
          <p:spPr>
            <a:xfrm>
              <a:off x="5756359" y="503475"/>
              <a:ext cx="679282" cy="679282"/>
            </a:xfrm>
            <a:prstGeom prst="ellipse">
              <a:avLst/>
            </a:prstGeom>
            <a:solidFill>
              <a:srgbClr val="F1BAFC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Flecha: hacia la izquierda 6">
              <a:hlinkClick r:id="" action="ppaction://hlinkshowjump?jump=nextslide">
                <a:snd r:embed="rId2" name="click.wav"/>
              </a:hlinkClick>
              <a:extLst>
                <a:ext uri="{FF2B5EF4-FFF2-40B4-BE49-F238E27FC236}">
                  <a16:creationId xmlns:a16="http://schemas.microsoft.com/office/drawing/2014/main" id="{BA80E132-097E-49E9-87F0-BF88199BB8FD}"/>
                </a:ext>
              </a:extLst>
            </p:cNvPr>
            <p:cNvSpPr/>
            <p:nvPr/>
          </p:nvSpPr>
          <p:spPr>
            <a:xfrm rot="10800000">
              <a:off x="5907156" y="747279"/>
              <a:ext cx="377688" cy="187079"/>
            </a:xfrm>
            <a:prstGeom prst="left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163A63A4-79AA-4A60-9340-D118607E2D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6341" y="5956853"/>
            <a:ext cx="899317" cy="899317"/>
          </a:xfrm>
          <a:prstGeom prst="rect">
            <a:avLst/>
          </a:prstGeom>
        </p:spPr>
      </p:pic>
      <p:pic>
        <p:nvPicPr>
          <p:cNvPr id="10" name="1" descr="Forma, Círculo&#10;&#10;Descripción generada automáticamente">
            <a:hlinkClick r:id="" action="ppaction://noaction">
              <a:snd r:embed="rId2" name="click.wav"/>
            </a:hlinkClick>
            <a:extLst>
              <a:ext uri="{FF2B5EF4-FFF2-40B4-BE49-F238E27FC236}">
                <a16:creationId xmlns:a16="http://schemas.microsoft.com/office/drawing/2014/main" id="{35D3E7C0-D8C0-4133-A2D8-067AC2BB75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1047750"/>
            <a:ext cx="4762500" cy="4762500"/>
          </a:xfrm>
          <a:prstGeom prst="rect">
            <a:avLst/>
          </a:prstGeom>
        </p:spPr>
      </p:pic>
      <p:pic>
        <p:nvPicPr>
          <p:cNvPr id="12" name="2" descr="Forma, Círculo&#10;&#10;Descripción generada automáticamente">
            <a:hlinkClick r:id="" action="ppaction://noaction">
              <a:snd r:embed="rId2" name="click.wav"/>
            </a:hlinkClick>
            <a:extLst>
              <a:ext uri="{FF2B5EF4-FFF2-40B4-BE49-F238E27FC236}">
                <a16:creationId xmlns:a16="http://schemas.microsoft.com/office/drawing/2014/main" id="{723DF299-B33C-40BB-8120-3A441F0085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1047750"/>
            <a:ext cx="4762500" cy="4762500"/>
          </a:xfrm>
          <a:prstGeom prst="rect">
            <a:avLst/>
          </a:prstGeom>
        </p:spPr>
      </p:pic>
      <p:pic>
        <p:nvPicPr>
          <p:cNvPr id="14" name="3" descr="Imagen en blanco y negro&#10;&#10;Descripción generada automáticamente con confianza baja">
            <a:hlinkClick r:id="" action="ppaction://noaction">
              <a:snd r:embed="rId2" name="click.wav"/>
            </a:hlinkClick>
            <a:extLst>
              <a:ext uri="{FF2B5EF4-FFF2-40B4-BE49-F238E27FC236}">
                <a16:creationId xmlns:a16="http://schemas.microsoft.com/office/drawing/2014/main" id="{9E4CC40C-FD38-431C-9C19-0971B93676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1047750"/>
            <a:ext cx="4762500" cy="4762500"/>
          </a:xfrm>
          <a:prstGeom prst="rect">
            <a:avLst/>
          </a:prstGeom>
        </p:spPr>
      </p:pic>
      <p:pic>
        <p:nvPicPr>
          <p:cNvPr id="16" name="4" descr="Imagen en blanco y negro&#10;&#10;Descripción generada automáticamente con confianza baja">
            <a:hlinkClick r:id="" action="ppaction://noaction">
              <a:snd r:embed="rId2" name="click.wav"/>
            </a:hlinkClick>
            <a:extLst>
              <a:ext uri="{FF2B5EF4-FFF2-40B4-BE49-F238E27FC236}">
                <a16:creationId xmlns:a16="http://schemas.microsoft.com/office/drawing/2014/main" id="{FE23E9AE-0AFB-4580-8EFB-7A2F7D4DDA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1047750"/>
            <a:ext cx="4762500" cy="4762500"/>
          </a:xfrm>
          <a:prstGeom prst="rect">
            <a:avLst/>
          </a:prstGeom>
        </p:spPr>
      </p:pic>
      <p:pic>
        <p:nvPicPr>
          <p:cNvPr id="18" name="5" descr="Forma, Círculo&#10;&#10;Descripción generada automáticamente">
            <a:hlinkClick r:id="" action="ppaction://noaction">
              <a:snd r:embed="rId2" name="click.wav"/>
            </a:hlinkClick>
            <a:extLst>
              <a:ext uri="{FF2B5EF4-FFF2-40B4-BE49-F238E27FC236}">
                <a16:creationId xmlns:a16="http://schemas.microsoft.com/office/drawing/2014/main" id="{AD8739AF-7056-49C0-B72C-76CB2F5799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1047750"/>
            <a:ext cx="4762500" cy="4762500"/>
          </a:xfrm>
          <a:prstGeom prst="rect">
            <a:avLst/>
          </a:prstGeom>
        </p:spPr>
      </p:pic>
      <p:pic>
        <p:nvPicPr>
          <p:cNvPr id="20" name="6" descr="Forma&#10;&#10;Descripción generada automáticamente">
            <a:extLst>
              <a:ext uri="{FF2B5EF4-FFF2-40B4-BE49-F238E27FC236}">
                <a16:creationId xmlns:a16="http://schemas.microsoft.com/office/drawing/2014/main" id="{4CC89B9C-564F-46BA-A455-AC5FC805F87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1047750"/>
            <a:ext cx="4762500" cy="4762500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7413587A-33E1-409A-8BD7-F65F89896699}"/>
              </a:ext>
            </a:extLst>
          </p:cNvPr>
          <p:cNvSpPr/>
          <p:nvPr/>
        </p:nvSpPr>
        <p:spPr>
          <a:xfrm>
            <a:off x="0" y="152400"/>
            <a:ext cx="3039979" cy="721895"/>
          </a:xfrm>
          <a:prstGeom prst="rect">
            <a:avLst/>
          </a:prstGeom>
          <a:solidFill>
            <a:srgbClr val="9E6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Haz clic en la imagen</a:t>
            </a:r>
          </a:p>
        </p:txBody>
      </p:sp>
    </p:spTree>
    <p:extLst>
      <p:ext uri="{BB962C8B-B14F-4D97-AF65-F5344CB8AC3E}">
        <p14:creationId xmlns:p14="http://schemas.microsoft.com/office/powerpoint/2010/main" val="65244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F3FA3455-DA92-4CDA-9678-BAE519A8326D}"/>
              </a:ext>
            </a:extLst>
          </p:cNvPr>
          <p:cNvGrpSpPr/>
          <p:nvPr/>
        </p:nvGrpSpPr>
        <p:grpSpPr>
          <a:xfrm>
            <a:off x="407506" y="6139549"/>
            <a:ext cx="420864" cy="420864"/>
            <a:chOff x="4850297" y="503476"/>
            <a:chExt cx="679282" cy="679282"/>
          </a:xfrm>
        </p:grpSpPr>
        <p:sp>
          <p:nvSpPr>
            <p:cNvPr id="3" name="Elipse 2">
              <a:hlinkClick r:id="" action="ppaction://hlinkshowjump?jump=previousslide">
                <a:snd r:embed="rId2" name="click.wav"/>
              </a:hlinkClick>
              <a:extLst>
                <a:ext uri="{FF2B5EF4-FFF2-40B4-BE49-F238E27FC236}">
                  <a16:creationId xmlns:a16="http://schemas.microsoft.com/office/drawing/2014/main" id="{FEC6CEC5-EB45-43F2-8984-45EFDF737B72}"/>
                </a:ext>
              </a:extLst>
            </p:cNvPr>
            <p:cNvSpPr/>
            <p:nvPr/>
          </p:nvSpPr>
          <p:spPr>
            <a:xfrm>
              <a:off x="4850297" y="503476"/>
              <a:ext cx="679282" cy="679282"/>
            </a:xfrm>
            <a:prstGeom prst="ellipse">
              <a:avLst/>
            </a:prstGeom>
            <a:solidFill>
              <a:srgbClr val="F1BAFC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Flecha: hacia la izquierda 3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E591131C-DD4B-4A72-862B-5568E5D6AEDF}"/>
                </a:ext>
              </a:extLst>
            </p:cNvPr>
            <p:cNvSpPr/>
            <p:nvPr/>
          </p:nvSpPr>
          <p:spPr>
            <a:xfrm>
              <a:off x="5001094" y="749578"/>
              <a:ext cx="377688" cy="187079"/>
            </a:xfrm>
            <a:prstGeom prst="left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96E4DD5B-6190-4A2C-8B17-DBD7D384E5AC}"/>
              </a:ext>
            </a:extLst>
          </p:cNvPr>
          <p:cNvGrpSpPr/>
          <p:nvPr/>
        </p:nvGrpSpPr>
        <p:grpSpPr>
          <a:xfrm>
            <a:off x="11480632" y="6139549"/>
            <a:ext cx="420864" cy="420864"/>
            <a:chOff x="5756359" y="503475"/>
            <a:chExt cx="679282" cy="679282"/>
          </a:xfrm>
        </p:grpSpPr>
        <p:sp>
          <p:nvSpPr>
            <p:cNvPr id="6" name="Elipse 5">
              <a:hlinkClick r:id="" action="ppaction://hlinkshowjump?jump=nextslide">
                <a:snd r:embed="rId2" name="click.wav"/>
              </a:hlinkClick>
              <a:extLst>
                <a:ext uri="{FF2B5EF4-FFF2-40B4-BE49-F238E27FC236}">
                  <a16:creationId xmlns:a16="http://schemas.microsoft.com/office/drawing/2014/main" id="{3B887D27-97BB-40E0-9F41-4CA4ED7D0498}"/>
                </a:ext>
              </a:extLst>
            </p:cNvPr>
            <p:cNvSpPr/>
            <p:nvPr/>
          </p:nvSpPr>
          <p:spPr>
            <a:xfrm>
              <a:off x="5756359" y="503475"/>
              <a:ext cx="679282" cy="679282"/>
            </a:xfrm>
            <a:prstGeom prst="ellipse">
              <a:avLst/>
            </a:prstGeom>
            <a:solidFill>
              <a:srgbClr val="F1BAFC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Flecha: hacia la izquierda 6">
              <a:hlinkClick r:id="" action="ppaction://hlinkshowjump?jump=nextslide">
                <a:snd r:embed="rId2" name="click.wav"/>
              </a:hlinkClick>
              <a:extLst>
                <a:ext uri="{FF2B5EF4-FFF2-40B4-BE49-F238E27FC236}">
                  <a16:creationId xmlns:a16="http://schemas.microsoft.com/office/drawing/2014/main" id="{24F64BBE-83EE-4D24-B51C-A3DD4FCB239A}"/>
                </a:ext>
              </a:extLst>
            </p:cNvPr>
            <p:cNvSpPr/>
            <p:nvPr/>
          </p:nvSpPr>
          <p:spPr>
            <a:xfrm rot="10800000">
              <a:off x="5907156" y="747279"/>
              <a:ext cx="377688" cy="187079"/>
            </a:xfrm>
            <a:prstGeom prst="left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26A81972-1126-46E4-BAE8-C536FECB6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6341" y="5956853"/>
            <a:ext cx="899317" cy="899317"/>
          </a:xfrm>
          <a:prstGeom prst="rect">
            <a:avLst/>
          </a:prstGeom>
        </p:spPr>
      </p:pic>
      <p:pic>
        <p:nvPicPr>
          <p:cNvPr id="10" name="1" descr="Imagen que contiene Diagrama&#10;&#10;Descripción generada automáticamente">
            <a:hlinkClick r:id="" action="ppaction://noaction">
              <a:snd r:embed="rId2" name="click.wav"/>
            </a:hlinkClick>
            <a:extLst>
              <a:ext uri="{FF2B5EF4-FFF2-40B4-BE49-F238E27FC236}">
                <a16:creationId xmlns:a16="http://schemas.microsoft.com/office/drawing/2014/main" id="{7C6BB878-95F3-4726-AADF-F39C8961AA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1047750"/>
            <a:ext cx="4762500" cy="4762500"/>
          </a:xfrm>
          <a:prstGeom prst="rect">
            <a:avLst/>
          </a:prstGeom>
        </p:spPr>
      </p:pic>
      <p:pic>
        <p:nvPicPr>
          <p:cNvPr id="12" name="2" descr="Un dibujo de una persona&#10;&#10;Descripción generada automáticamente con confianza baja">
            <a:hlinkClick r:id="" action="ppaction://noaction">
              <a:snd r:embed="rId2" name="click.wav"/>
            </a:hlinkClick>
            <a:extLst>
              <a:ext uri="{FF2B5EF4-FFF2-40B4-BE49-F238E27FC236}">
                <a16:creationId xmlns:a16="http://schemas.microsoft.com/office/drawing/2014/main" id="{FA8939FA-6D17-4A54-A369-8A946A4E79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1047750"/>
            <a:ext cx="4762500" cy="4762500"/>
          </a:xfrm>
          <a:prstGeom prst="rect">
            <a:avLst/>
          </a:prstGeom>
        </p:spPr>
      </p:pic>
      <p:pic>
        <p:nvPicPr>
          <p:cNvPr id="14" name="3" descr="Un dibujo de una persona&#10;&#10;Descripción generada automáticamente con confianza baja">
            <a:hlinkClick r:id="" action="ppaction://noaction">
              <a:snd r:embed="rId2" name="click.wav"/>
            </a:hlinkClick>
            <a:extLst>
              <a:ext uri="{FF2B5EF4-FFF2-40B4-BE49-F238E27FC236}">
                <a16:creationId xmlns:a16="http://schemas.microsoft.com/office/drawing/2014/main" id="{EC719B7B-7B42-4CF5-A859-E4AF369B7B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1047750"/>
            <a:ext cx="4762500" cy="4762500"/>
          </a:xfrm>
          <a:prstGeom prst="rect">
            <a:avLst/>
          </a:prstGeom>
        </p:spPr>
      </p:pic>
      <p:pic>
        <p:nvPicPr>
          <p:cNvPr id="16" name="4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ED41A6F0-0C39-435B-A3DE-EAC58B028A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1047750"/>
            <a:ext cx="4762500" cy="4762500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C3248C84-6818-4F47-A62B-C30F7DBFF2B9}"/>
              </a:ext>
            </a:extLst>
          </p:cNvPr>
          <p:cNvSpPr/>
          <p:nvPr/>
        </p:nvSpPr>
        <p:spPr>
          <a:xfrm>
            <a:off x="0" y="152400"/>
            <a:ext cx="3039979" cy="721895"/>
          </a:xfrm>
          <a:prstGeom prst="rect">
            <a:avLst/>
          </a:prstGeom>
          <a:solidFill>
            <a:srgbClr val="9E6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Haz clic en la imagen</a:t>
            </a:r>
          </a:p>
        </p:txBody>
      </p:sp>
    </p:spTree>
    <p:extLst>
      <p:ext uri="{BB962C8B-B14F-4D97-AF65-F5344CB8AC3E}">
        <p14:creationId xmlns:p14="http://schemas.microsoft.com/office/powerpoint/2010/main" val="39193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D8A0AC56-9869-4BDA-96E4-F8E1D7B5A4BE}"/>
              </a:ext>
            </a:extLst>
          </p:cNvPr>
          <p:cNvGrpSpPr/>
          <p:nvPr/>
        </p:nvGrpSpPr>
        <p:grpSpPr>
          <a:xfrm>
            <a:off x="407506" y="6139549"/>
            <a:ext cx="420864" cy="420864"/>
            <a:chOff x="4850297" y="503476"/>
            <a:chExt cx="679282" cy="679282"/>
          </a:xfrm>
        </p:grpSpPr>
        <p:sp>
          <p:nvSpPr>
            <p:cNvPr id="3" name="Elipse 2">
              <a:hlinkClick r:id="" action="ppaction://hlinkshowjump?jump=previousslide">
                <a:snd r:embed="rId2" name="click.wav"/>
              </a:hlinkClick>
              <a:extLst>
                <a:ext uri="{FF2B5EF4-FFF2-40B4-BE49-F238E27FC236}">
                  <a16:creationId xmlns:a16="http://schemas.microsoft.com/office/drawing/2014/main" id="{04A1F7E2-29C0-4F1F-BC9C-F8DB6630CD90}"/>
                </a:ext>
              </a:extLst>
            </p:cNvPr>
            <p:cNvSpPr/>
            <p:nvPr/>
          </p:nvSpPr>
          <p:spPr>
            <a:xfrm>
              <a:off x="4850297" y="503476"/>
              <a:ext cx="679282" cy="679282"/>
            </a:xfrm>
            <a:prstGeom prst="ellipse">
              <a:avLst/>
            </a:prstGeom>
            <a:solidFill>
              <a:srgbClr val="F1BAFC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Flecha: hacia la izquierda 3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33DCA3F6-6773-424F-9C2A-D491444AB047}"/>
                </a:ext>
              </a:extLst>
            </p:cNvPr>
            <p:cNvSpPr/>
            <p:nvPr/>
          </p:nvSpPr>
          <p:spPr>
            <a:xfrm>
              <a:off x="5001094" y="749578"/>
              <a:ext cx="377688" cy="187079"/>
            </a:xfrm>
            <a:prstGeom prst="left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6E3D2675-A180-4C5B-9148-EBC27D1A640D}"/>
              </a:ext>
            </a:extLst>
          </p:cNvPr>
          <p:cNvGrpSpPr/>
          <p:nvPr/>
        </p:nvGrpSpPr>
        <p:grpSpPr>
          <a:xfrm>
            <a:off x="11480632" y="6139549"/>
            <a:ext cx="420864" cy="420864"/>
            <a:chOff x="5756359" y="503475"/>
            <a:chExt cx="679282" cy="679282"/>
          </a:xfrm>
        </p:grpSpPr>
        <p:sp>
          <p:nvSpPr>
            <p:cNvPr id="6" name="Elipse 5">
              <a:hlinkClick r:id="" action="ppaction://hlinkshowjump?jump=nextslide">
                <a:snd r:embed="rId2" name="click.wav"/>
              </a:hlinkClick>
              <a:extLst>
                <a:ext uri="{FF2B5EF4-FFF2-40B4-BE49-F238E27FC236}">
                  <a16:creationId xmlns:a16="http://schemas.microsoft.com/office/drawing/2014/main" id="{FCF950D4-EB69-4A91-BD06-E427ABE4816D}"/>
                </a:ext>
              </a:extLst>
            </p:cNvPr>
            <p:cNvSpPr/>
            <p:nvPr/>
          </p:nvSpPr>
          <p:spPr>
            <a:xfrm>
              <a:off x="5756359" y="503475"/>
              <a:ext cx="679282" cy="679282"/>
            </a:xfrm>
            <a:prstGeom prst="ellipse">
              <a:avLst/>
            </a:prstGeom>
            <a:solidFill>
              <a:srgbClr val="F1BAFC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Flecha: hacia la izquierda 6">
              <a:hlinkClick r:id="" action="ppaction://hlinkshowjump?jump=nextslide">
                <a:snd r:embed="rId2" name="click.wav"/>
              </a:hlinkClick>
              <a:extLst>
                <a:ext uri="{FF2B5EF4-FFF2-40B4-BE49-F238E27FC236}">
                  <a16:creationId xmlns:a16="http://schemas.microsoft.com/office/drawing/2014/main" id="{DDD06243-8845-4BC5-B36A-B3ED0677E5F1}"/>
                </a:ext>
              </a:extLst>
            </p:cNvPr>
            <p:cNvSpPr/>
            <p:nvPr/>
          </p:nvSpPr>
          <p:spPr>
            <a:xfrm rot="10800000">
              <a:off x="5907156" y="747279"/>
              <a:ext cx="377688" cy="187079"/>
            </a:xfrm>
            <a:prstGeom prst="left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96003785-86AB-4DC5-AFBD-75B7064BFB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6341" y="5956853"/>
            <a:ext cx="899317" cy="899317"/>
          </a:xfrm>
          <a:prstGeom prst="rect">
            <a:avLst/>
          </a:prstGeom>
        </p:spPr>
      </p:pic>
      <p:pic>
        <p:nvPicPr>
          <p:cNvPr id="17" name="1" descr="Forma, Rectángulo&#10;&#10;Descripción generada automáticamente">
            <a:hlinkClick r:id="" action="ppaction://noaction">
              <a:snd r:embed="rId2" name="click.wav"/>
            </a:hlinkClick>
            <a:extLst>
              <a:ext uri="{FF2B5EF4-FFF2-40B4-BE49-F238E27FC236}">
                <a16:creationId xmlns:a16="http://schemas.microsoft.com/office/drawing/2014/main" id="{C07219C0-00C1-45BF-A9AF-C20A96A015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1047750"/>
            <a:ext cx="4762500" cy="4762500"/>
          </a:xfrm>
          <a:prstGeom prst="rect">
            <a:avLst/>
          </a:prstGeom>
        </p:spPr>
      </p:pic>
      <p:pic>
        <p:nvPicPr>
          <p:cNvPr id="19" name="2" descr="Imagen que contiene Forma&#10;&#10;Descripción generada automáticamente">
            <a:hlinkClick r:id="" action="ppaction://noaction">
              <a:snd r:embed="rId2" name="click.wav"/>
            </a:hlinkClick>
            <a:extLst>
              <a:ext uri="{FF2B5EF4-FFF2-40B4-BE49-F238E27FC236}">
                <a16:creationId xmlns:a16="http://schemas.microsoft.com/office/drawing/2014/main" id="{6FBB2E0D-C50D-4E94-9BF5-7A95F62235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1047750"/>
            <a:ext cx="4762500" cy="4762500"/>
          </a:xfrm>
          <a:prstGeom prst="rect">
            <a:avLst/>
          </a:prstGeom>
        </p:spPr>
      </p:pic>
      <p:pic>
        <p:nvPicPr>
          <p:cNvPr id="21" name="3" descr="Forma&#10;&#10;Descripción generada automáticamente">
            <a:hlinkClick r:id="" action="ppaction://noaction">
              <a:snd r:embed="rId2" name="click.wav"/>
            </a:hlinkClick>
            <a:extLst>
              <a:ext uri="{FF2B5EF4-FFF2-40B4-BE49-F238E27FC236}">
                <a16:creationId xmlns:a16="http://schemas.microsoft.com/office/drawing/2014/main" id="{23A8F9CE-98D8-4728-B550-A29198CAE9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1047750"/>
            <a:ext cx="4762500" cy="4762500"/>
          </a:xfrm>
          <a:prstGeom prst="rect">
            <a:avLst/>
          </a:prstGeom>
        </p:spPr>
      </p:pic>
      <p:pic>
        <p:nvPicPr>
          <p:cNvPr id="23" name="4" descr="Forma&#10;&#10;Descripción generada automáticamente">
            <a:extLst>
              <a:ext uri="{FF2B5EF4-FFF2-40B4-BE49-F238E27FC236}">
                <a16:creationId xmlns:a16="http://schemas.microsoft.com/office/drawing/2014/main" id="{51EA8CF1-A381-441B-9C8F-BA97624972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1047750"/>
            <a:ext cx="4762500" cy="4762500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150C6468-E252-4EFD-BD15-25AB4D48CBF8}"/>
              </a:ext>
            </a:extLst>
          </p:cNvPr>
          <p:cNvSpPr/>
          <p:nvPr/>
        </p:nvSpPr>
        <p:spPr>
          <a:xfrm>
            <a:off x="0" y="152400"/>
            <a:ext cx="3039979" cy="721895"/>
          </a:xfrm>
          <a:prstGeom prst="rect">
            <a:avLst/>
          </a:prstGeom>
          <a:solidFill>
            <a:srgbClr val="9E6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Haz clic en la imagen</a:t>
            </a:r>
          </a:p>
        </p:txBody>
      </p:sp>
    </p:spTree>
    <p:extLst>
      <p:ext uri="{BB962C8B-B14F-4D97-AF65-F5344CB8AC3E}">
        <p14:creationId xmlns:p14="http://schemas.microsoft.com/office/powerpoint/2010/main" val="13929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07E5AEB3-E0CC-400C-99AC-6946B1DC55C0}"/>
              </a:ext>
            </a:extLst>
          </p:cNvPr>
          <p:cNvGrpSpPr/>
          <p:nvPr/>
        </p:nvGrpSpPr>
        <p:grpSpPr>
          <a:xfrm>
            <a:off x="407506" y="6139549"/>
            <a:ext cx="420864" cy="420864"/>
            <a:chOff x="4850297" y="503476"/>
            <a:chExt cx="679282" cy="679282"/>
          </a:xfrm>
        </p:grpSpPr>
        <p:sp>
          <p:nvSpPr>
            <p:cNvPr id="3" name="Elipse 2">
              <a:hlinkClick r:id="" action="ppaction://hlinkshowjump?jump=previousslide">
                <a:snd r:embed="rId2" name="click.wav"/>
              </a:hlinkClick>
              <a:extLst>
                <a:ext uri="{FF2B5EF4-FFF2-40B4-BE49-F238E27FC236}">
                  <a16:creationId xmlns:a16="http://schemas.microsoft.com/office/drawing/2014/main" id="{4C32DB58-C7E0-4C86-8BD1-A8CBDC15DB46}"/>
                </a:ext>
              </a:extLst>
            </p:cNvPr>
            <p:cNvSpPr/>
            <p:nvPr/>
          </p:nvSpPr>
          <p:spPr>
            <a:xfrm>
              <a:off x="4850297" y="503476"/>
              <a:ext cx="679282" cy="679282"/>
            </a:xfrm>
            <a:prstGeom prst="ellipse">
              <a:avLst/>
            </a:prstGeom>
            <a:solidFill>
              <a:srgbClr val="F1BAFC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Flecha: hacia la izquierda 3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526F5CA2-1774-4818-91C7-3E6EDCA0878D}"/>
                </a:ext>
              </a:extLst>
            </p:cNvPr>
            <p:cNvSpPr/>
            <p:nvPr/>
          </p:nvSpPr>
          <p:spPr>
            <a:xfrm>
              <a:off x="5001094" y="749578"/>
              <a:ext cx="377688" cy="187079"/>
            </a:xfrm>
            <a:prstGeom prst="left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E9692DF8-88CB-4F27-9290-E9E552AA5501}"/>
              </a:ext>
            </a:extLst>
          </p:cNvPr>
          <p:cNvGrpSpPr/>
          <p:nvPr/>
        </p:nvGrpSpPr>
        <p:grpSpPr>
          <a:xfrm>
            <a:off x="11480632" y="6139549"/>
            <a:ext cx="420864" cy="420864"/>
            <a:chOff x="5756359" y="503475"/>
            <a:chExt cx="679282" cy="679282"/>
          </a:xfrm>
        </p:grpSpPr>
        <p:sp>
          <p:nvSpPr>
            <p:cNvPr id="6" name="Elipse 5">
              <a:hlinkClick r:id="" action="ppaction://hlinkshowjump?jump=nextslide">
                <a:snd r:embed="rId2" name="click.wav"/>
              </a:hlinkClick>
              <a:extLst>
                <a:ext uri="{FF2B5EF4-FFF2-40B4-BE49-F238E27FC236}">
                  <a16:creationId xmlns:a16="http://schemas.microsoft.com/office/drawing/2014/main" id="{78479E89-78F9-4803-AACE-C04682224F7A}"/>
                </a:ext>
              </a:extLst>
            </p:cNvPr>
            <p:cNvSpPr/>
            <p:nvPr/>
          </p:nvSpPr>
          <p:spPr>
            <a:xfrm>
              <a:off x="5756359" y="503475"/>
              <a:ext cx="679282" cy="679282"/>
            </a:xfrm>
            <a:prstGeom prst="ellipse">
              <a:avLst/>
            </a:prstGeom>
            <a:solidFill>
              <a:srgbClr val="F1BAFC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Flecha: hacia la izquierda 6">
              <a:hlinkClick r:id="" action="ppaction://hlinkshowjump?jump=nextslide">
                <a:snd r:embed="rId2" name="click.wav"/>
              </a:hlinkClick>
              <a:extLst>
                <a:ext uri="{FF2B5EF4-FFF2-40B4-BE49-F238E27FC236}">
                  <a16:creationId xmlns:a16="http://schemas.microsoft.com/office/drawing/2014/main" id="{D9254C0D-3B01-4083-8504-2BD472B63546}"/>
                </a:ext>
              </a:extLst>
            </p:cNvPr>
            <p:cNvSpPr/>
            <p:nvPr/>
          </p:nvSpPr>
          <p:spPr>
            <a:xfrm rot="10800000">
              <a:off x="5907156" y="747279"/>
              <a:ext cx="377688" cy="187079"/>
            </a:xfrm>
            <a:prstGeom prst="left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656DAA7C-F592-42FE-ADF9-C04A176870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6341" y="5956853"/>
            <a:ext cx="899317" cy="899317"/>
          </a:xfrm>
          <a:prstGeom prst="rect">
            <a:avLst/>
          </a:prstGeom>
        </p:spPr>
      </p:pic>
      <p:pic>
        <p:nvPicPr>
          <p:cNvPr id="10" name="1" descr="Forma, Rectángulo&#10;&#10;Descripción generada automáticamente">
            <a:hlinkClick r:id="" action="ppaction://noaction">
              <a:snd r:embed="rId2" name="click.wav"/>
            </a:hlinkClick>
            <a:extLst>
              <a:ext uri="{FF2B5EF4-FFF2-40B4-BE49-F238E27FC236}">
                <a16:creationId xmlns:a16="http://schemas.microsoft.com/office/drawing/2014/main" id="{871E9C46-7641-483C-A32C-B79D22D008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1047750"/>
            <a:ext cx="4762500" cy="4762500"/>
          </a:xfrm>
          <a:prstGeom prst="rect">
            <a:avLst/>
          </a:prstGeom>
        </p:spPr>
      </p:pic>
      <p:pic>
        <p:nvPicPr>
          <p:cNvPr id="12" name="2" descr="Imagen que contiene Forma&#10;&#10;Descripción generada automáticamente">
            <a:hlinkClick r:id="" action="ppaction://noaction">
              <a:snd r:embed="rId2" name="click.wav"/>
            </a:hlinkClick>
            <a:extLst>
              <a:ext uri="{FF2B5EF4-FFF2-40B4-BE49-F238E27FC236}">
                <a16:creationId xmlns:a16="http://schemas.microsoft.com/office/drawing/2014/main" id="{C4399BEB-EACB-4165-8E02-976A58A3EA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1047750"/>
            <a:ext cx="4762500" cy="4762500"/>
          </a:xfrm>
          <a:prstGeom prst="rect">
            <a:avLst/>
          </a:prstGeom>
        </p:spPr>
      </p:pic>
      <p:pic>
        <p:nvPicPr>
          <p:cNvPr id="14" name="3" descr="Imagen en blanco y negro&#10;&#10;Descripción generada automáticamente con confianza baja">
            <a:hlinkClick r:id="" action="ppaction://noaction">
              <a:snd r:embed="rId2" name="click.wav"/>
            </a:hlinkClick>
            <a:extLst>
              <a:ext uri="{FF2B5EF4-FFF2-40B4-BE49-F238E27FC236}">
                <a16:creationId xmlns:a16="http://schemas.microsoft.com/office/drawing/2014/main" id="{5DCA1B68-E6F4-42E6-A046-B538099C1F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1047750"/>
            <a:ext cx="4762500" cy="4762500"/>
          </a:xfrm>
          <a:prstGeom prst="rect">
            <a:avLst/>
          </a:prstGeom>
        </p:spPr>
      </p:pic>
      <p:pic>
        <p:nvPicPr>
          <p:cNvPr id="16" name="4" descr="Forma&#10;&#10;Descripción generada automáticamente">
            <a:extLst>
              <a:ext uri="{FF2B5EF4-FFF2-40B4-BE49-F238E27FC236}">
                <a16:creationId xmlns:a16="http://schemas.microsoft.com/office/drawing/2014/main" id="{2CF5C0C9-E566-4977-BA9A-540ED288AF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1047750"/>
            <a:ext cx="4762500" cy="4762500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C0EF5E31-5A1D-417D-8203-51C960F7166D}"/>
              </a:ext>
            </a:extLst>
          </p:cNvPr>
          <p:cNvSpPr/>
          <p:nvPr/>
        </p:nvSpPr>
        <p:spPr>
          <a:xfrm>
            <a:off x="0" y="152400"/>
            <a:ext cx="3039979" cy="721895"/>
          </a:xfrm>
          <a:prstGeom prst="rect">
            <a:avLst/>
          </a:prstGeom>
          <a:solidFill>
            <a:srgbClr val="9E6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Haz clic en la imagen</a:t>
            </a:r>
          </a:p>
        </p:txBody>
      </p:sp>
    </p:spTree>
    <p:extLst>
      <p:ext uri="{BB962C8B-B14F-4D97-AF65-F5344CB8AC3E}">
        <p14:creationId xmlns:p14="http://schemas.microsoft.com/office/powerpoint/2010/main" val="195110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7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B82FE4AA-357D-4594-8264-1BFA4ED0A4B8}">
  <we:reference id="wa104380121" version="2.0.0.0" store="es-ES" storeType="OMEX"/>
  <we:alternateReferences>
    <we:reference id="WA104380121" version="2.0.0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1751</TotalTime>
  <Words>246</Words>
  <Application>Microsoft Office PowerPoint</Application>
  <PresentationFormat>Panorámica</PresentationFormat>
  <Paragraphs>109</Paragraphs>
  <Slides>33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8" baseType="lpstr">
      <vt:lpstr>Abadi</vt:lpstr>
      <vt:lpstr>Arial</vt:lpstr>
      <vt:lpstr>Calibri</vt:lpstr>
      <vt:lpstr>Calibri Light</vt:lpstr>
      <vt:lpstr>Tema de Office</vt:lpstr>
      <vt:lpstr>Secuencias Temporales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Miriam Sánchez</dc:creator>
  <cp:lastModifiedBy>Miriam Sánchez</cp:lastModifiedBy>
  <cp:revision>50</cp:revision>
  <dcterms:created xsi:type="dcterms:W3CDTF">2021-04-06T10:37:10Z</dcterms:created>
  <dcterms:modified xsi:type="dcterms:W3CDTF">2021-04-29T11:26:31Z</dcterms:modified>
</cp:coreProperties>
</file>