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E6FAE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65E97-E66E-4390-9DDE-08D8475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35BC44-A30F-4438-B657-30A3D5259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2FB784-105D-4F10-BB61-54FCB9FA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1B86E-9A2C-4D16-85A9-9B64CA17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C2434-A23D-4216-AF65-A9789D34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9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12E94-F011-4F11-B658-CC3B7B33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DAE095-CF91-41AD-AEBA-4D67B23E6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579161-ACD5-4829-95E3-996FE18F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E75D4-DEB9-4FE3-BFA6-D1F0DDFF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C656DC-C125-4507-A1F9-47ACD78F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7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C34868-B2CE-4FB1-AF81-4C262E992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A5A22-9118-45AD-8566-C07B20FF6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13E7A-A44A-4269-9CC8-CF5EFFF6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81C2C-6AA3-4575-B7EB-CE482898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A7F7E6-4DCD-40E1-9A58-6BA4DA84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46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0C1A6-F75A-4BFA-AC04-E63B151F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674EA-AAF3-4710-9439-27CEB3A66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EBD4B-7A3B-48F8-91AD-72925DEF5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EB3F4-31C8-407D-9445-2688328B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3CFAB4-A316-442F-A636-89C3183F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6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72356-1BC0-4785-8725-5A86E896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FAD687-D0C5-4DA7-9646-C91B3F498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6424D-0913-4070-9D4A-2995FE91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873D4F-D297-4421-BA40-7F42E0AF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F8623-05FB-4786-905E-F01984A6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69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E151F-728D-44CA-947C-8A3503E7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16A9A-A449-45CC-B0D3-ECF75FCD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BF830C-35BE-4964-A3FA-C62A79067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0E7E01-3C84-42AF-9EA7-AE8B5453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4D12F-9266-43A2-8225-021375C8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CA8D8A-591F-41AF-B5F9-B0705747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48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27B3F-17C0-46E4-88C9-41446411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82B05-A309-4DF7-844C-E0505A82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711B5-5422-4E34-9473-4BEE12F1D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2920C0-744E-428D-B6AC-0BD5893CD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526AF6-01B2-4008-83CD-E8D6E4D8D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AA2E0D-272B-4C8A-9F33-761A2643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3F218B-F528-406A-9C46-DE331BFB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C4D0C3-D56A-4701-973E-12FAF8C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95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80B37-9BA1-4F54-BE67-D17BA655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38EF29-3E48-4041-A2DC-ED74E050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FCFBDF-FAA7-433A-905D-C2B87774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A3BFC8-1D97-4171-8304-2A8F6F9B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6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DFECB4-00B6-4041-A619-9B9B3BDF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EC46AE-3B65-402F-A91F-54085980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AAC167-AD34-4B47-8628-4764F011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0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037A5-E9A0-4B45-917E-65EA659F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22727-4C66-4F1C-B2C4-59F1CB2C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CEF26-297E-4E9A-AF87-F69CED0C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DF9B09-C24D-465D-9CF8-B65E7B67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71F7F4-487D-4A7E-AF70-C0D0E9E9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BBF097-671D-48CF-956F-37E68697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41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0E7C9-9F68-46A7-9587-BC3120A1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9D47B6-2A0E-465D-A809-8041CAA1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3BEA60-AD9D-457D-B4F8-A40445F6E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2A7C7-3113-4FB4-AD5C-6DFBFA38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77A3B0-BCFB-4A6C-AC83-B9E82F5E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788C1-60F8-4CF0-A8CE-F6FF3E00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1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608F97-C179-472D-8084-62BF4C8E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C167BC-AA8F-4690-AE11-A360FCC0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DB4FA9-98E8-4E75-9C75-AAD90509F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20C2-8E66-4F1D-B593-41C5EF1A6A3E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A4CE86-0A8D-49C1-8DCB-A60E60DA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1E3E6C-3D32-4512-8699-95EE116B9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C658-1AD2-445E-9F08-5A2B8D82B5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1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B1BBC21-029F-46FE-995E-A4C570DC35B4}"/>
              </a:ext>
            </a:extLst>
          </p:cNvPr>
          <p:cNvSpPr txBox="1"/>
          <p:nvPr/>
        </p:nvSpPr>
        <p:spPr>
          <a:xfrm>
            <a:off x="2021305" y="2921168"/>
            <a:ext cx="7860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9E6FAE"/>
                </a:solidFill>
                <a:latin typeface="Abadi" panose="020B0604020104020204" pitchFamily="34" charset="0"/>
              </a:rPr>
              <a:t>Cantidad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3C5ACD-B3ED-4887-B997-59CC0532037B}"/>
              </a:ext>
            </a:extLst>
          </p:cNvPr>
          <p:cNvSpPr txBox="1"/>
          <p:nvPr/>
        </p:nvSpPr>
        <p:spPr>
          <a:xfrm>
            <a:off x="3200400" y="3936831"/>
            <a:ext cx="550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spc="600" dirty="0">
                <a:solidFill>
                  <a:srgbClr val="9E6FAE"/>
                </a:solidFill>
                <a:latin typeface="Abadi Extra Light" panose="020B0204020104020204" pitchFamily="34" charset="0"/>
              </a:rPr>
              <a:t>Pensamiento Matemático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039CCA7-8AEC-45E4-AC5D-CE1D2906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5993" y="0"/>
            <a:ext cx="1431256" cy="176154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10B5E18-231E-46B1-A2EC-432E33830826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8" name="Elipse 7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FE644084-7050-49B5-902A-E18A257FCB1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Flecha: a la derecha 8">
              <a:hlinkClick r:id="" action="ppaction://hlinkshowjump?jump=nextslide">
                <a:snd r:embed="rId4" name="click.wav"/>
              </a:hlinkClick>
              <a:extLst>
                <a:ext uri="{FF2B5EF4-FFF2-40B4-BE49-F238E27FC236}">
                  <a16:creationId xmlns:a16="http://schemas.microsoft.com/office/drawing/2014/main" id="{CAA5E2FE-2EFB-4973-8E9F-C7A584F56847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5533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35C1F7A-A962-4436-B8D9-1D28C9812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15" y="2266878"/>
            <a:ext cx="1693412" cy="16934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F469481-A761-42D4-B704-0014DAA88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7" y="3553611"/>
            <a:ext cx="1693412" cy="16934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2A49051-0598-4F57-BB24-CD55D75F0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61" y="2266878"/>
            <a:ext cx="1693412" cy="16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CD63993C-DD02-482F-A419-6C6B42051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31" y="2147609"/>
            <a:ext cx="1543726" cy="1543726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281A65CE-8597-49FD-9C5D-563D31FB4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9" y="3872290"/>
            <a:ext cx="1543726" cy="1543726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A343B75F-4119-4E62-B2E1-EC5AC0AF0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43" y="2147609"/>
            <a:ext cx="1543726" cy="154372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87B9DB50-E5C7-4B0E-BBF9-FD04306B8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21" y="3872290"/>
            <a:ext cx="1543726" cy="15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pic>
        <p:nvPicPr>
          <p:cNvPr id="15" name="Imagen 14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516F047A-FBEA-49B5-88A6-B89EA0FA6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35" y="2225079"/>
            <a:ext cx="1333129" cy="1333129"/>
          </a:xfrm>
          <a:prstGeom prst="rect">
            <a:avLst/>
          </a:prstGeom>
        </p:spPr>
      </p:pic>
      <p:pic>
        <p:nvPicPr>
          <p:cNvPr id="16" name="Imagen 15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0E51253-143D-48EB-8C2F-640B9BE7B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35" y="3986625"/>
            <a:ext cx="1333129" cy="1333129"/>
          </a:xfrm>
          <a:prstGeom prst="rect">
            <a:avLst/>
          </a:prstGeom>
        </p:spPr>
      </p:pic>
      <p:pic>
        <p:nvPicPr>
          <p:cNvPr id="17" name="Imagen 1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E29C501-9B9A-42BC-8A42-988B52968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43" y="3110277"/>
            <a:ext cx="1333129" cy="1333129"/>
          </a:xfrm>
          <a:prstGeom prst="rect">
            <a:avLst/>
          </a:prstGeom>
        </p:spPr>
      </p:pic>
      <p:pic>
        <p:nvPicPr>
          <p:cNvPr id="18" name="Imagen 17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AD28561-AD9E-419B-9D43-FF9A20732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51" y="2129000"/>
            <a:ext cx="1333129" cy="1333129"/>
          </a:xfrm>
          <a:prstGeom prst="rect">
            <a:avLst/>
          </a:prstGeom>
        </p:spPr>
      </p:pic>
      <p:pic>
        <p:nvPicPr>
          <p:cNvPr id="19" name="Imagen 18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38C55D8-6958-4FB6-91C9-A2A2943EB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51" y="3890546"/>
            <a:ext cx="1333129" cy="1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67E491D2-B4B6-4B17-A1BE-E0A2FDFBF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58" y="2855592"/>
            <a:ext cx="1842499" cy="18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pic>
        <p:nvPicPr>
          <p:cNvPr id="15" name="Imagen 14" descr="Logotipo, Icono&#10;&#10;Descripción generada automáticamente">
            <a:extLst>
              <a:ext uri="{FF2B5EF4-FFF2-40B4-BE49-F238E27FC236}">
                <a16:creationId xmlns:a16="http://schemas.microsoft.com/office/drawing/2014/main" id="{7523870C-B29C-4066-831B-892B998E0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17" y="2865782"/>
            <a:ext cx="2106791" cy="2106791"/>
          </a:xfrm>
          <a:prstGeom prst="rect">
            <a:avLst/>
          </a:prstGeom>
        </p:spPr>
      </p:pic>
      <p:pic>
        <p:nvPicPr>
          <p:cNvPr id="16" name="Imagen 15" descr="Logotipo, Icono&#10;&#10;Descripción generada automáticamente">
            <a:extLst>
              <a:ext uri="{FF2B5EF4-FFF2-40B4-BE49-F238E27FC236}">
                <a16:creationId xmlns:a16="http://schemas.microsoft.com/office/drawing/2014/main" id="{202866A2-816C-4E17-B75E-4CF411E58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1395" y="2865781"/>
            <a:ext cx="2106791" cy="21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348D66A-7137-4E69-AF34-83B52C2022D3}"/>
              </a:ext>
            </a:extLst>
          </p:cNvPr>
          <p:cNvGrpSpPr/>
          <p:nvPr/>
        </p:nvGrpSpPr>
        <p:grpSpPr>
          <a:xfrm>
            <a:off x="5261113" y="2135460"/>
            <a:ext cx="4731937" cy="3430484"/>
            <a:chOff x="5261113" y="2135460"/>
            <a:chExt cx="4731937" cy="3430484"/>
          </a:xfrm>
        </p:grpSpPr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E97EA244-123C-49BC-ABC6-5F51AA6B8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113" y="2161076"/>
              <a:ext cx="1597798" cy="1597798"/>
            </a:xfrm>
            <a:prstGeom prst="rect">
              <a:avLst/>
            </a:prstGeom>
          </p:spPr>
        </p:pic>
        <p:pic>
          <p:nvPicPr>
            <p:cNvPr id="16" name="Imagen 15" descr="Logotipo&#10;&#10;Descripción generada automáticamente">
              <a:extLst>
                <a:ext uri="{FF2B5EF4-FFF2-40B4-BE49-F238E27FC236}">
                  <a16:creationId xmlns:a16="http://schemas.microsoft.com/office/drawing/2014/main" id="{A35A6366-860B-4B0D-993D-8A73B060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113" y="3968146"/>
              <a:ext cx="1597798" cy="1597798"/>
            </a:xfrm>
            <a:prstGeom prst="rect">
              <a:avLst/>
            </a:prstGeom>
          </p:spPr>
        </p:pic>
        <p:pic>
          <p:nvPicPr>
            <p:cNvPr id="17" name="Imagen 16" descr="Logotipo&#10;&#10;Descripción generada automáticamente">
              <a:extLst>
                <a:ext uri="{FF2B5EF4-FFF2-40B4-BE49-F238E27FC236}">
                  <a16:creationId xmlns:a16="http://schemas.microsoft.com/office/drawing/2014/main" id="{0E1D0A51-D826-4679-8739-0B18DEE6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559" y="2992430"/>
              <a:ext cx="1789045" cy="1789045"/>
            </a:xfrm>
            <a:prstGeom prst="rect">
              <a:avLst/>
            </a:prstGeom>
          </p:spPr>
        </p:pic>
        <p:pic>
          <p:nvPicPr>
            <p:cNvPr id="18" name="Imagen 17" descr="Logotipo&#10;&#10;Descripción generada automáticamente">
              <a:extLst>
                <a:ext uri="{FF2B5EF4-FFF2-40B4-BE49-F238E27FC236}">
                  <a16:creationId xmlns:a16="http://schemas.microsoft.com/office/drawing/2014/main" id="{051FE0CB-02B0-46F3-98B2-F995C3D7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252" y="2135460"/>
              <a:ext cx="1597798" cy="1597798"/>
            </a:xfrm>
            <a:prstGeom prst="rect">
              <a:avLst/>
            </a:prstGeom>
          </p:spPr>
        </p:pic>
        <p:pic>
          <p:nvPicPr>
            <p:cNvPr id="19" name="Imagen 18" descr="Logotipo&#10;&#10;Descripción generada automáticamente">
              <a:extLst>
                <a:ext uri="{FF2B5EF4-FFF2-40B4-BE49-F238E27FC236}">
                  <a16:creationId xmlns:a16="http://schemas.microsoft.com/office/drawing/2014/main" id="{40F5E366-59FA-4811-9B9E-027AF107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252" y="3942530"/>
              <a:ext cx="1597798" cy="1597798"/>
            </a:xfrm>
            <a:prstGeom prst="rect">
              <a:avLst/>
            </a:prstGeom>
          </p:spPr>
        </p:pic>
      </p:grp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0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32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pic>
        <p:nvPicPr>
          <p:cNvPr id="21" name="Imagen 20" descr="Imagen que contiene Icono&#10;&#10;Descripción generada automáticamente">
            <a:extLst>
              <a:ext uri="{FF2B5EF4-FFF2-40B4-BE49-F238E27FC236}">
                <a16:creationId xmlns:a16="http://schemas.microsoft.com/office/drawing/2014/main" id="{156FB03F-2B9B-47F9-BA13-351202E36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31" y="2350393"/>
            <a:ext cx="1531337" cy="1531337"/>
          </a:xfrm>
          <a:prstGeom prst="rect">
            <a:avLst/>
          </a:prstGeom>
        </p:spPr>
      </p:pic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7BF862C1-7B44-4DF6-A1A6-A3D72BB3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7" y="3854298"/>
            <a:ext cx="1531337" cy="1531337"/>
          </a:xfrm>
          <a:prstGeom prst="rect">
            <a:avLst/>
          </a:prstGeom>
        </p:spPr>
      </p:pic>
      <p:pic>
        <p:nvPicPr>
          <p:cNvPr id="23" name="Imagen 22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C91AF3-F63E-4CE0-8106-C3A29CF72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56" y="2350393"/>
            <a:ext cx="1531337" cy="1531337"/>
          </a:xfrm>
          <a:prstGeom prst="rect">
            <a:avLst/>
          </a:prstGeom>
        </p:spPr>
      </p:pic>
      <p:pic>
        <p:nvPicPr>
          <p:cNvPr id="24" name="Imagen 23" descr="Imagen que contiene Icono&#10;&#10;Descripción generada automáticamente">
            <a:extLst>
              <a:ext uri="{FF2B5EF4-FFF2-40B4-BE49-F238E27FC236}">
                <a16:creationId xmlns:a16="http://schemas.microsoft.com/office/drawing/2014/main" id="{17239CAC-A874-4806-A982-E1511EFC9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32" y="3854298"/>
            <a:ext cx="1531337" cy="15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6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CB5A5129-5A22-4E24-B4EC-0AF05913F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52" y="2140852"/>
            <a:ext cx="1635990" cy="1635990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7C22221-ECDF-4BA6-AFD0-4773FC11C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0513" y="3654532"/>
            <a:ext cx="1635990" cy="1635990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A8651F1B-9621-4F7D-84CB-062743830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0745" y="2266878"/>
            <a:ext cx="1635990" cy="16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6</a:t>
            </a:r>
          </a:p>
        </p:txBody>
      </p:sp>
      <p:pic>
        <p:nvPicPr>
          <p:cNvPr id="15" name="Imagen 1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7E196CCF-021E-4686-9371-EEF93703D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95" y="2431717"/>
            <a:ext cx="1245531" cy="1245531"/>
          </a:xfrm>
          <a:prstGeom prst="rect">
            <a:avLst/>
          </a:prstGeom>
        </p:spPr>
      </p:pic>
      <p:pic>
        <p:nvPicPr>
          <p:cNvPr id="16" name="Imagen 15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71FA441-D127-4B21-8E8B-073846E39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18" y="3935257"/>
            <a:ext cx="1245531" cy="1245531"/>
          </a:xfrm>
          <a:prstGeom prst="rect">
            <a:avLst/>
          </a:prstGeom>
        </p:spPr>
      </p:pic>
      <p:pic>
        <p:nvPicPr>
          <p:cNvPr id="17" name="Imagen 1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FF0DBE81-2C73-4FF5-9C5F-1ED6576B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7711" y="2431717"/>
            <a:ext cx="1245531" cy="1245531"/>
          </a:xfrm>
          <a:prstGeom prst="rect">
            <a:avLst/>
          </a:prstGeom>
        </p:spPr>
      </p:pic>
      <p:pic>
        <p:nvPicPr>
          <p:cNvPr id="18" name="Imagen 1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4455C59-2FE2-445A-8AEE-AD0E08576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98" y="3935256"/>
            <a:ext cx="1245531" cy="1245531"/>
          </a:xfrm>
          <a:prstGeom prst="rect">
            <a:avLst/>
          </a:prstGeom>
        </p:spPr>
      </p:pic>
      <p:pic>
        <p:nvPicPr>
          <p:cNvPr id="19" name="Imagen 18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0E1703B-19BF-4CA6-BEA2-0A2367DBB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1878" y="3935255"/>
            <a:ext cx="1245531" cy="1245531"/>
          </a:xfrm>
          <a:prstGeom prst="rect">
            <a:avLst/>
          </a:prstGeom>
        </p:spPr>
      </p:pic>
      <p:pic>
        <p:nvPicPr>
          <p:cNvPr id="20" name="Imagen 19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0578BC8B-F410-47D2-A352-55BB7B964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8" y="2431717"/>
            <a:ext cx="1245531" cy="12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26F4F2E8-5C97-44DD-A078-4DD57F537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5" y="0"/>
            <a:ext cx="12342830" cy="6858000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566B59F-6322-4BDB-BA05-ECB31A500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4" y="2401737"/>
            <a:ext cx="2390980" cy="2390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4629AE-8502-4D32-BEAC-09305AE22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29" y="3825764"/>
            <a:ext cx="966953" cy="966953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D070B5C-2B58-44FC-A194-176B76025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6" y="4753226"/>
            <a:ext cx="1933754" cy="1933754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C4399E9-557C-4360-B1C8-80B91E105BF0}"/>
              </a:ext>
            </a:extLst>
          </p:cNvPr>
          <p:cNvGrpSpPr/>
          <p:nvPr/>
        </p:nvGrpSpPr>
        <p:grpSpPr>
          <a:xfrm>
            <a:off x="2532993" y="1439917"/>
            <a:ext cx="3090041" cy="1219200"/>
            <a:chOff x="2532993" y="1439917"/>
            <a:chExt cx="3090041" cy="1219200"/>
          </a:xfrm>
        </p:grpSpPr>
        <p:sp>
          <p:nvSpPr>
            <p:cNvPr id="10" name="Bocadillo: ovalado 9">
              <a:extLst>
                <a:ext uri="{FF2B5EF4-FFF2-40B4-BE49-F238E27FC236}">
                  <a16:creationId xmlns:a16="http://schemas.microsoft.com/office/drawing/2014/main" id="{85BD2D09-3D08-4FD1-81F4-4054CD869D60}"/>
                </a:ext>
              </a:extLst>
            </p:cNvPr>
            <p:cNvSpPr/>
            <p:nvPr/>
          </p:nvSpPr>
          <p:spPr>
            <a:xfrm>
              <a:off x="2532993" y="1439917"/>
              <a:ext cx="3090041" cy="1219200"/>
            </a:xfrm>
            <a:prstGeom prst="wedgeEllipseCallou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>
                  <a:solidFill>
                    <a:schemeClr val="accent5">
                      <a:lumMod val="50000"/>
                    </a:schemeClr>
                  </a:solidFill>
                  <a:latin typeface="Abadi" panose="020B0604020104020204" pitchFamily="34" charset="0"/>
                </a:rPr>
                <a:t>¡Bien hecho!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DECC66D-9F70-4934-AB79-D8C97C743279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4813" y="2198537"/>
              <a:ext cx="406400" cy="406400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6B3CED8-3559-4BA0-86CE-824D133FE469}"/>
              </a:ext>
            </a:extLst>
          </p:cNvPr>
          <p:cNvGrpSpPr/>
          <p:nvPr/>
        </p:nvGrpSpPr>
        <p:grpSpPr>
          <a:xfrm>
            <a:off x="8460678" y="2031202"/>
            <a:ext cx="2596204" cy="1505529"/>
            <a:chOff x="8460678" y="2031202"/>
            <a:chExt cx="2596204" cy="1505529"/>
          </a:xfrm>
        </p:grpSpPr>
        <p:sp>
          <p:nvSpPr>
            <p:cNvPr id="11" name="Bocadillo: rectángulo con esquinas redondeadas 10">
              <a:extLst>
                <a:ext uri="{FF2B5EF4-FFF2-40B4-BE49-F238E27FC236}">
                  <a16:creationId xmlns:a16="http://schemas.microsoft.com/office/drawing/2014/main" id="{45D8B66F-8A4E-4C54-AE64-8DFC69723E82}"/>
                </a:ext>
              </a:extLst>
            </p:cNvPr>
            <p:cNvSpPr/>
            <p:nvPr/>
          </p:nvSpPr>
          <p:spPr>
            <a:xfrm flipH="1">
              <a:off x="8460678" y="2031202"/>
              <a:ext cx="2596204" cy="1505529"/>
            </a:xfrm>
            <a:prstGeom prst="wedgeRoundRectCallou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dirty="0">
                  <a:solidFill>
                    <a:schemeClr val="accent5">
                      <a:lumMod val="50000"/>
                    </a:schemeClr>
                  </a:solidFill>
                  <a:latin typeface="Abadi" panose="020B0604020104020204" pitchFamily="34" charset="0"/>
                </a:rPr>
                <a:t>¡Buen trabajo!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5290F95-CE3B-4E1A-ABA9-EC3B77628321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55580" y="3022600"/>
              <a:ext cx="406400" cy="4064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A1C8E79-5542-4AD9-B29D-4D258B570F63}"/>
              </a:ext>
            </a:extLst>
          </p:cNvPr>
          <p:cNvGrpSpPr/>
          <p:nvPr/>
        </p:nvGrpSpPr>
        <p:grpSpPr>
          <a:xfrm>
            <a:off x="3458816" y="4792717"/>
            <a:ext cx="5274367" cy="798786"/>
            <a:chOff x="3458816" y="4792717"/>
            <a:chExt cx="5274367" cy="798786"/>
          </a:xfrm>
        </p:grpSpPr>
        <p:sp>
          <p:nvSpPr>
            <p:cNvPr id="14" name="Globo: línea 13">
              <a:extLst>
                <a:ext uri="{FF2B5EF4-FFF2-40B4-BE49-F238E27FC236}">
                  <a16:creationId xmlns:a16="http://schemas.microsoft.com/office/drawing/2014/main" id="{F63EBFC2-556E-49BB-A5BB-4541DAEDEFC9}"/>
                </a:ext>
              </a:extLst>
            </p:cNvPr>
            <p:cNvSpPr/>
            <p:nvPr/>
          </p:nvSpPr>
          <p:spPr>
            <a:xfrm flipH="1">
              <a:off x="3458816" y="4792717"/>
              <a:ext cx="5274367" cy="798786"/>
            </a:xfrm>
            <a:prstGeom prst="borderCallout1">
              <a:avLst>
                <a:gd name="adj1" fmla="val 56908"/>
                <a:gd name="adj2" fmla="val -362"/>
                <a:gd name="adj3" fmla="val 71710"/>
                <a:gd name="adj4" fmla="val -16214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800" dirty="0">
                  <a:solidFill>
                    <a:schemeClr val="accent5">
                      <a:lumMod val="50000"/>
                    </a:schemeClr>
                  </a:solidFill>
                  <a:latin typeface="Abadi" panose="020B0604020104020204" pitchFamily="34" charset="0"/>
                </a:rPr>
                <a:t>¡Nos vemos próximamente!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8103F10-FC01-4A71-A8C6-635FB2BC8F95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93344" y="4988910"/>
              <a:ext cx="406400" cy="4064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4ED0B1F-005A-45D9-BE2E-67519D48E513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30358" y="4988910"/>
              <a:ext cx="4064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8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9860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COSAS">
            <a:extLst>
              <a:ext uri="{FF2B5EF4-FFF2-40B4-BE49-F238E27FC236}">
                <a16:creationId xmlns:a16="http://schemas.microsoft.com/office/drawing/2014/main" id="{50C7B649-6525-42CE-AFD9-1FC7C7AB280B}"/>
              </a:ext>
            </a:extLst>
          </p:cNvPr>
          <p:cNvSpPr/>
          <p:nvPr/>
        </p:nvSpPr>
        <p:spPr>
          <a:xfrm>
            <a:off x="5473488" y="2535718"/>
            <a:ext cx="3482248" cy="2523423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EDBACA5B-AE2C-401F-816C-1B05C46D6797}"/>
              </a:ext>
            </a:extLst>
          </p:cNvPr>
          <p:cNvSpPr/>
          <p:nvPr/>
        </p:nvSpPr>
        <p:spPr>
          <a:xfrm>
            <a:off x="2345920" y="2535718"/>
            <a:ext cx="2777097" cy="6327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D866AFCA-3D03-4B3F-A95E-DC218714DC84}"/>
              </a:ext>
            </a:extLst>
          </p:cNvPr>
          <p:cNvSpPr/>
          <p:nvPr/>
        </p:nvSpPr>
        <p:spPr>
          <a:xfrm>
            <a:off x="2345920" y="3412939"/>
            <a:ext cx="2777097" cy="6327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6B214442-3AF0-4E36-BF94-ECA4F3DDEE43}"/>
              </a:ext>
            </a:extLst>
          </p:cNvPr>
          <p:cNvSpPr/>
          <p:nvPr/>
        </p:nvSpPr>
        <p:spPr>
          <a:xfrm>
            <a:off x="2345920" y="4338918"/>
            <a:ext cx="2777097" cy="6327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B672F973-7026-4411-8BFD-A6982DD25852}"/>
              </a:ext>
            </a:extLst>
          </p:cNvPr>
          <p:cNvSpPr/>
          <p:nvPr/>
        </p:nvSpPr>
        <p:spPr>
          <a:xfrm>
            <a:off x="7704082" y="3008290"/>
            <a:ext cx="809297" cy="80929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Signo de multiplicación 20">
            <a:extLst>
              <a:ext uri="{FF2B5EF4-FFF2-40B4-BE49-F238E27FC236}">
                <a16:creationId xmlns:a16="http://schemas.microsoft.com/office/drawing/2014/main" id="{EC63E1D1-D32F-47E4-9202-4F9A93EFF114}"/>
              </a:ext>
            </a:extLst>
          </p:cNvPr>
          <p:cNvSpPr/>
          <p:nvPr/>
        </p:nvSpPr>
        <p:spPr>
          <a:xfrm>
            <a:off x="6883536" y="3934269"/>
            <a:ext cx="809297" cy="80929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Signo de multiplicación 21">
            <a:extLst>
              <a:ext uri="{FF2B5EF4-FFF2-40B4-BE49-F238E27FC236}">
                <a16:creationId xmlns:a16="http://schemas.microsoft.com/office/drawing/2014/main" id="{FE4B67CF-7B2B-4F81-A3C3-A87E9B84987C}"/>
              </a:ext>
            </a:extLst>
          </p:cNvPr>
          <p:cNvSpPr/>
          <p:nvPr/>
        </p:nvSpPr>
        <p:spPr>
          <a:xfrm>
            <a:off x="5959365" y="3008290"/>
            <a:ext cx="809297" cy="80929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EA31C2A4-CF9E-4B11-8EEF-7F955F64AB92}"/>
              </a:ext>
            </a:extLst>
          </p:cNvPr>
          <p:cNvCxnSpPr/>
          <p:nvPr/>
        </p:nvCxnSpPr>
        <p:spPr>
          <a:xfrm>
            <a:off x="7288184" y="1482272"/>
            <a:ext cx="0" cy="924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13CDC9C-B51B-4370-B2A2-2BCAB94015A7}"/>
              </a:ext>
            </a:extLst>
          </p:cNvPr>
          <p:cNvSpPr/>
          <p:nvPr/>
        </p:nvSpPr>
        <p:spPr>
          <a:xfrm>
            <a:off x="5359077" y="841139"/>
            <a:ext cx="3711070" cy="512595"/>
          </a:xfrm>
          <a:prstGeom prst="rect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9E6FAE"/>
                </a:solidFill>
              </a:rPr>
              <a:t>Objetos contables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583AE96-9817-4525-ACAA-F55B2BCA9E1F}"/>
              </a:ext>
            </a:extLst>
          </p:cNvPr>
          <p:cNvCxnSpPr>
            <a:cxnSpLocks/>
          </p:cNvCxnSpPr>
          <p:nvPr/>
        </p:nvCxnSpPr>
        <p:spPr>
          <a:xfrm>
            <a:off x="3734468" y="1482272"/>
            <a:ext cx="0" cy="924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3AF6CEA-865F-441A-B87E-1B7FE608EF09}"/>
              </a:ext>
            </a:extLst>
          </p:cNvPr>
          <p:cNvSpPr/>
          <p:nvPr/>
        </p:nvSpPr>
        <p:spPr>
          <a:xfrm>
            <a:off x="2345919" y="841139"/>
            <a:ext cx="2798117" cy="512595"/>
          </a:xfrm>
          <a:prstGeom prst="rect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9E6FAE"/>
                </a:solidFill>
              </a:rPr>
              <a:t>Respuestas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BB31E76-A114-4A8D-9AB0-55F4E924D03D}"/>
              </a:ext>
            </a:extLst>
          </p:cNvPr>
          <p:cNvSpPr/>
          <p:nvPr/>
        </p:nvSpPr>
        <p:spPr>
          <a:xfrm>
            <a:off x="2362426" y="5262158"/>
            <a:ext cx="6707721" cy="876056"/>
          </a:xfrm>
          <a:prstGeom prst="rect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9E6FAE"/>
                </a:solidFill>
              </a:rPr>
              <a:t>La respuesta correcta se cambiará de color al seleccionarla.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D8073B9-661E-4342-9E1D-68FA25E878A5}"/>
              </a:ext>
            </a:extLst>
          </p:cNvPr>
          <p:cNvSpPr/>
          <p:nvPr/>
        </p:nvSpPr>
        <p:spPr>
          <a:xfrm>
            <a:off x="2138987" y="630932"/>
            <a:ext cx="420414" cy="4204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660066"/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38A619D-9350-475D-A6E8-24168374D278}"/>
              </a:ext>
            </a:extLst>
          </p:cNvPr>
          <p:cNvSpPr/>
          <p:nvPr/>
        </p:nvSpPr>
        <p:spPr>
          <a:xfrm>
            <a:off x="5211076" y="630932"/>
            <a:ext cx="420414" cy="4204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660066"/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63B18E8-90C5-432B-9F66-29053B4C0236}"/>
              </a:ext>
            </a:extLst>
          </p:cNvPr>
          <p:cNvSpPr/>
          <p:nvPr/>
        </p:nvSpPr>
        <p:spPr>
          <a:xfrm>
            <a:off x="2152219" y="5059141"/>
            <a:ext cx="420414" cy="4204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660066"/>
                </a:solidFill>
                <a:latin typeface="Abadi" panose="020B06040201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54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18A6153-7EA1-4805-86EF-D703A20F7901}"/>
              </a:ext>
            </a:extLst>
          </p:cNvPr>
          <p:cNvGrpSpPr/>
          <p:nvPr/>
        </p:nvGrpSpPr>
        <p:grpSpPr>
          <a:xfrm>
            <a:off x="5209826" y="2169695"/>
            <a:ext cx="4932336" cy="3197323"/>
            <a:chOff x="5209826" y="2169695"/>
            <a:chExt cx="4932336" cy="3197323"/>
          </a:xfrm>
        </p:grpSpPr>
        <p:pic>
          <p:nvPicPr>
            <p:cNvPr id="16" name="Imagen 15" descr="Icono&#10;&#10;Descripción generada automáticamente">
              <a:extLst>
                <a:ext uri="{FF2B5EF4-FFF2-40B4-BE49-F238E27FC236}">
                  <a16:creationId xmlns:a16="http://schemas.microsoft.com/office/drawing/2014/main" id="{B3FC0E47-447A-4EC0-85C5-5F8B6D6E5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826" y="2169695"/>
              <a:ext cx="1772348" cy="1772348"/>
            </a:xfrm>
            <a:prstGeom prst="rect">
              <a:avLst/>
            </a:prstGeom>
          </p:spPr>
        </p:pic>
        <p:pic>
          <p:nvPicPr>
            <p:cNvPr id="17" name="Imagen 16" descr="Icono&#10;&#10;Descripción generada automáticamente">
              <a:extLst>
                <a:ext uri="{FF2B5EF4-FFF2-40B4-BE49-F238E27FC236}">
                  <a16:creationId xmlns:a16="http://schemas.microsoft.com/office/drawing/2014/main" id="{7BB490AD-534C-41AE-AB2F-ECB589A6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820" y="3594670"/>
              <a:ext cx="1772348" cy="1772348"/>
            </a:xfrm>
            <a:prstGeom prst="rect">
              <a:avLst/>
            </a:prstGeom>
          </p:spPr>
        </p:pic>
        <p:pic>
          <p:nvPicPr>
            <p:cNvPr id="18" name="Imagen 17" descr="Icono&#10;&#10;Descripción generada automáticamente">
              <a:extLst>
                <a:ext uri="{FF2B5EF4-FFF2-40B4-BE49-F238E27FC236}">
                  <a16:creationId xmlns:a16="http://schemas.microsoft.com/office/drawing/2014/main" id="{28B1DFB1-6E0E-4FD9-A595-5819BEA3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69814" y="2169695"/>
              <a:ext cx="1772348" cy="1772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6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6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464C63C9-F790-48D1-A2D8-4F08C0769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57" y="2772210"/>
            <a:ext cx="2438095" cy="2438095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1ED0EE5F-0FCB-480E-8183-206E38EEC8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44" y="2772209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3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0F3D8453-C511-47FE-B033-DE3C00D0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41" y="2024881"/>
            <a:ext cx="1494657" cy="149465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B6C9F753-EADC-4B3B-9BD2-A9B2918E9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50" y="3786427"/>
            <a:ext cx="1494657" cy="1494657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553F4EF4-1422-44C5-95DC-AE9C39B4C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3" y="2024881"/>
            <a:ext cx="1494657" cy="1494657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8F664A3-DB0B-4765-863E-70ABD45F1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02" y="3786427"/>
            <a:ext cx="1494657" cy="14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6</a:t>
            </a: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57726FEA-5758-4484-BA6D-0ED233E6D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07" y="2345377"/>
            <a:ext cx="1415936" cy="1415936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17B365F-E8A8-4DDE-B6FE-4A57C2E41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35" y="2345377"/>
            <a:ext cx="1415936" cy="1415936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696882C2-1B70-4D3F-A834-5334E3724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48" y="2345377"/>
            <a:ext cx="1415936" cy="1415936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42527F0D-8D33-4FA9-A3D2-975D9FA34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12" y="3982278"/>
            <a:ext cx="1415936" cy="1415936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54E15477-9AF5-4494-83CC-4E11E9BBA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40" y="3982278"/>
            <a:ext cx="1415936" cy="1415936"/>
          </a:xfrm>
          <a:prstGeom prst="rect">
            <a:avLst/>
          </a:prstGeom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21411224-8501-489E-9BD7-865D7CB89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53" y="3982278"/>
            <a:ext cx="1415936" cy="14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pic>
        <p:nvPicPr>
          <p:cNvPr id="15" name="Imagen 1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FAD73EA-2CBE-4698-A16F-224F00DCD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87" y="2557794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4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</a:t>
            </a:r>
          </a:p>
        </p:txBody>
      </p:sp>
      <p:pic>
        <p:nvPicPr>
          <p:cNvPr id="17" name="Imagen 16" descr="Imagen que contiene Icono&#10;&#10;Descripción generada automáticamente">
            <a:extLst>
              <a:ext uri="{FF2B5EF4-FFF2-40B4-BE49-F238E27FC236}">
                <a16:creationId xmlns:a16="http://schemas.microsoft.com/office/drawing/2014/main" id="{F82CBA18-C3BD-45E7-8F19-F8AB814B7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4" y="2114808"/>
            <a:ext cx="1542792" cy="1542792"/>
          </a:xfrm>
          <a:prstGeom prst="rect">
            <a:avLst/>
          </a:prstGeom>
        </p:spPr>
      </p:pic>
      <p:pic>
        <p:nvPicPr>
          <p:cNvPr id="18" name="Imagen 17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A06D65-55CF-4EBA-AF87-3A89B6772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04" y="3917574"/>
            <a:ext cx="1542792" cy="154279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9841F676-92A9-4255-9FE3-E3F78A566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1" y="2886204"/>
            <a:ext cx="1542792" cy="1542792"/>
          </a:xfrm>
          <a:prstGeom prst="rect">
            <a:avLst/>
          </a:prstGeom>
        </p:spPr>
      </p:pic>
      <p:pic>
        <p:nvPicPr>
          <p:cNvPr id="20" name="Imagen 19" descr="Imagen que contiene Icono&#10;&#10;Descripción generada automáticamente">
            <a:extLst>
              <a:ext uri="{FF2B5EF4-FFF2-40B4-BE49-F238E27FC236}">
                <a16:creationId xmlns:a16="http://schemas.microsoft.com/office/drawing/2014/main" id="{AC5511B1-9DAF-42B6-84BA-402A942EC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9" y="2114808"/>
            <a:ext cx="1542792" cy="1542792"/>
          </a:xfrm>
          <a:prstGeom prst="rect">
            <a:avLst/>
          </a:prstGeom>
        </p:spPr>
      </p:pic>
      <p:pic>
        <p:nvPicPr>
          <p:cNvPr id="21" name="Imagen 20" descr="Imagen que contiene Icono&#10;&#10;Descripción generada automáticamente">
            <a:extLst>
              <a:ext uri="{FF2B5EF4-FFF2-40B4-BE49-F238E27FC236}">
                <a16:creationId xmlns:a16="http://schemas.microsoft.com/office/drawing/2014/main" id="{1BB341A2-3E77-4C25-B64D-0C2448B9B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9" y="3917574"/>
            <a:ext cx="1542792" cy="15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657CAB9-0B8C-4EF5-8296-18475A63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558" y="0"/>
            <a:ext cx="1431256" cy="176154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3CE46D8-FFE0-430E-BF35-3A32D4127D32}"/>
              </a:ext>
            </a:extLst>
          </p:cNvPr>
          <p:cNvGrpSpPr/>
          <p:nvPr/>
        </p:nvGrpSpPr>
        <p:grpSpPr>
          <a:xfrm>
            <a:off x="11269579" y="6063913"/>
            <a:ext cx="505327" cy="505327"/>
            <a:chOff x="10884568" y="5675819"/>
            <a:chExt cx="893422" cy="893422"/>
          </a:xfrm>
        </p:grpSpPr>
        <p:sp>
          <p:nvSpPr>
            <p:cNvPr id="4" name="Elipse 3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F878C41-AD2B-4B45-8C80-939577B8ABBA}"/>
                </a:ext>
              </a:extLst>
            </p:cNvPr>
            <p:cNvSpPr/>
            <p:nvPr/>
          </p:nvSpPr>
          <p:spPr>
            <a:xfrm>
              <a:off x="10884568" y="5675819"/>
              <a:ext cx="893422" cy="893422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: a la derecha 4">
              <a:hlinkClick r:id="" action="ppaction://hlinkshowjump?jump=next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8E93A619-E0FE-4BAE-9BBA-7F7E2FF3137D}"/>
                </a:ext>
              </a:extLst>
            </p:cNvPr>
            <p:cNvSpPr/>
            <p:nvPr/>
          </p:nvSpPr>
          <p:spPr>
            <a:xfrm>
              <a:off x="11064087" y="5990183"/>
              <a:ext cx="534384" cy="2646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ANTERIOR">
            <a:extLst>
              <a:ext uri="{FF2B5EF4-FFF2-40B4-BE49-F238E27FC236}">
                <a16:creationId xmlns:a16="http://schemas.microsoft.com/office/drawing/2014/main" id="{B78E07C2-07E0-4675-87FA-DAB33AFB855B}"/>
              </a:ext>
            </a:extLst>
          </p:cNvPr>
          <p:cNvGrpSpPr/>
          <p:nvPr/>
        </p:nvGrpSpPr>
        <p:grpSpPr>
          <a:xfrm>
            <a:off x="291358" y="6138770"/>
            <a:ext cx="505327" cy="505327"/>
            <a:chOff x="291358" y="6138770"/>
            <a:chExt cx="505327" cy="505327"/>
          </a:xfrm>
        </p:grpSpPr>
        <p:sp>
          <p:nvSpPr>
            <p:cNvPr id="7" name="Elipse 6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1F81295-3C6B-4EC6-9C7A-ECDEC475FCBD}"/>
                </a:ext>
              </a:extLst>
            </p:cNvPr>
            <p:cNvSpPr/>
            <p:nvPr/>
          </p:nvSpPr>
          <p:spPr>
            <a:xfrm>
              <a:off x="291358" y="6138770"/>
              <a:ext cx="505327" cy="505327"/>
            </a:xfrm>
            <a:prstGeom prst="ellipse">
              <a:avLst/>
            </a:prstGeom>
            <a:solidFill>
              <a:srgbClr val="9E6FAE"/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lecha: a la derecha 7">
              <a:hlinkClick r:id="" action="ppaction://hlinkshowjump?jump=previousslide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A002E078-82F2-454F-8766-91E047F59F64}"/>
                </a:ext>
              </a:extLst>
            </p:cNvPr>
            <p:cNvSpPr/>
            <p:nvPr/>
          </p:nvSpPr>
          <p:spPr>
            <a:xfrm rot="10800000">
              <a:off x="392895" y="6316577"/>
              <a:ext cx="302252" cy="14971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ENUNCIADO">
            <a:extLst>
              <a:ext uri="{FF2B5EF4-FFF2-40B4-BE49-F238E27FC236}">
                <a16:creationId xmlns:a16="http://schemas.microsoft.com/office/drawing/2014/main" id="{B2149576-3879-4D5F-B3B3-F3425D58A8BA}"/>
              </a:ext>
            </a:extLst>
          </p:cNvPr>
          <p:cNvSpPr/>
          <p:nvPr/>
        </p:nvSpPr>
        <p:spPr>
          <a:xfrm>
            <a:off x="0" y="64168"/>
            <a:ext cx="4988228" cy="1001693"/>
          </a:xfrm>
          <a:prstGeom prst="rect">
            <a:avLst/>
          </a:prstGeom>
          <a:solidFill>
            <a:srgbClr val="9E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¿Cuántos hay?</a:t>
            </a:r>
          </a:p>
        </p:txBody>
      </p:sp>
      <p:sp>
        <p:nvSpPr>
          <p:cNvPr id="9" name="COSAS">
            <a:extLst>
              <a:ext uri="{FF2B5EF4-FFF2-40B4-BE49-F238E27FC236}">
                <a16:creationId xmlns:a16="http://schemas.microsoft.com/office/drawing/2014/main" id="{F3994241-BEEB-4EC6-9FB8-2798D52314DF}"/>
              </a:ext>
            </a:extLst>
          </p:cNvPr>
          <p:cNvSpPr/>
          <p:nvPr/>
        </p:nvSpPr>
        <p:spPr>
          <a:xfrm>
            <a:off x="4937459" y="1761546"/>
            <a:ext cx="5562099" cy="4030594"/>
          </a:xfrm>
          <a:prstGeom prst="roundRect">
            <a:avLst/>
          </a:prstGeom>
          <a:solidFill>
            <a:srgbClr val="CC99FF"/>
          </a:solidFill>
          <a:ln w="57150">
            <a:solidFill>
              <a:srgbClr val="9E6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P_1">
            <a:extLst>
              <a:ext uri="{FF2B5EF4-FFF2-40B4-BE49-F238E27FC236}">
                <a16:creationId xmlns:a16="http://schemas.microsoft.com/office/drawing/2014/main" id="{66AF81D7-3EE1-4425-8D20-BBBE8739B078}"/>
              </a:ext>
            </a:extLst>
          </p:cNvPr>
          <p:cNvSpPr/>
          <p:nvPr/>
        </p:nvSpPr>
        <p:spPr>
          <a:xfrm>
            <a:off x="233340" y="1761546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</a:t>
            </a:r>
          </a:p>
        </p:txBody>
      </p:sp>
      <p:sp>
        <p:nvSpPr>
          <p:cNvPr id="11" name="OP_2">
            <a:extLst>
              <a:ext uri="{FF2B5EF4-FFF2-40B4-BE49-F238E27FC236}">
                <a16:creationId xmlns:a16="http://schemas.microsoft.com/office/drawing/2014/main" id="{3CF9F2FB-C6F1-4AC6-8F14-1F55188B37C5}"/>
              </a:ext>
            </a:extLst>
          </p:cNvPr>
          <p:cNvSpPr/>
          <p:nvPr/>
        </p:nvSpPr>
        <p:spPr>
          <a:xfrm>
            <a:off x="233340" y="3271510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</a:t>
            </a:r>
          </a:p>
        </p:txBody>
      </p:sp>
      <p:sp>
        <p:nvSpPr>
          <p:cNvPr id="12" name="OP_3">
            <a:extLst>
              <a:ext uri="{FF2B5EF4-FFF2-40B4-BE49-F238E27FC236}">
                <a16:creationId xmlns:a16="http://schemas.microsoft.com/office/drawing/2014/main" id="{5D0F5B84-4CD6-4BFA-AB21-89493A6FDBD7}"/>
              </a:ext>
            </a:extLst>
          </p:cNvPr>
          <p:cNvSpPr/>
          <p:nvPr/>
        </p:nvSpPr>
        <p:spPr>
          <a:xfrm>
            <a:off x="233341" y="4781475"/>
            <a:ext cx="4435778" cy="10106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6</a:t>
            </a:r>
          </a:p>
        </p:txBody>
      </p:sp>
      <p:pic>
        <p:nvPicPr>
          <p:cNvPr id="15" name="Imagen 14" descr="Imagen que contiene señal, reloj&#10;&#10;Descripción generada automáticamente">
            <a:extLst>
              <a:ext uri="{FF2B5EF4-FFF2-40B4-BE49-F238E27FC236}">
                <a16:creationId xmlns:a16="http://schemas.microsoft.com/office/drawing/2014/main" id="{F39F0160-7446-47C1-8188-E53F89589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80" y="2909159"/>
            <a:ext cx="1872316" cy="1872316"/>
          </a:xfrm>
          <a:prstGeom prst="rect">
            <a:avLst/>
          </a:prstGeom>
        </p:spPr>
      </p:pic>
      <p:pic>
        <p:nvPicPr>
          <p:cNvPr id="16" name="Imagen 15" descr="Imagen que contiene señal, reloj&#10;&#10;Descripción generada automáticamente">
            <a:extLst>
              <a:ext uri="{FF2B5EF4-FFF2-40B4-BE49-F238E27FC236}">
                <a16:creationId xmlns:a16="http://schemas.microsoft.com/office/drawing/2014/main" id="{3C514DEB-2105-433E-A592-5BA150339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7" y="2909159"/>
            <a:ext cx="1872316" cy="18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B9FBDD-6AA9-44D4-9404-F48D82BE2951}">
  <we:reference id="wa104380121" version="2.0.0.0" store="es-E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147</Words>
  <Application>Microsoft Office PowerPoint</Application>
  <PresentationFormat>Panorámica</PresentationFormat>
  <Paragraphs>78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Abadi</vt:lpstr>
      <vt:lpstr>Abadi Extra Light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Sánchez</dc:creator>
  <cp:lastModifiedBy>Miriam Sánchez</cp:lastModifiedBy>
  <cp:revision>12</cp:revision>
  <dcterms:created xsi:type="dcterms:W3CDTF">2021-05-24T11:18:38Z</dcterms:created>
  <dcterms:modified xsi:type="dcterms:W3CDTF">2021-05-31T08:30:40Z</dcterms:modified>
</cp:coreProperties>
</file>